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1"/>
  </p:notesMasterIdLst>
  <p:sldIdLst>
    <p:sldId id="308" r:id="rId2"/>
    <p:sldId id="293" r:id="rId3"/>
    <p:sldId id="284" r:id="rId4"/>
    <p:sldId id="320" r:id="rId5"/>
    <p:sldId id="321" r:id="rId6"/>
    <p:sldId id="310" r:id="rId7"/>
    <p:sldId id="322" r:id="rId8"/>
    <p:sldId id="291" r:id="rId9"/>
    <p:sldId id="269" r:id="rId10"/>
    <p:sldId id="283" r:id="rId11"/>
    <p:sldId id="323" r:id="rId12"/>
    <p:sldId id="324" r:id="rId13"/>
    <p:sldId id="287" r:id="rId14"/>
    <p:sldId id="325" r:id="rId15"/>
    <p:sldId id="318" r:id="rId16"/>
    <p:sldId id="306" r:id="rId17"/>
    <p:sldId id="315" r:id="rId18"/>
    <p:sldId id="326" r:id="rId19"/>
    <p:sldId id="327" r:id="rId20"/>
  </p:sldIdLst>
  <p:sldSz cx="12192000" cy="6858000"/>
  <p:notesSz cx="6858000" cy="9144000"/>
  <p:embeddedFontLst>
    <p:embeddedFont>
      <p:font typeface="仓耳青禾体-谷力 W05" panose="02020400000000000000" pitchFamily="18" charset="-122"/>
      <p:regular r:id="rId22"/>
    </p:embeddedFont>
    <p:embeddedFont>
      <p:font typeface="Broadway" pitchFamily="82" charset="77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Showcard Gothic" pitchFamily="82" charset="77"/>
      <p:regular r:id="rId28"/>
    </p:embeddedFont>
  </p:embeddedFontLst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112B"/>
    <a:srgbClr val="DC8222"/>
    <a:srgbClr val="7CA99E"/>
    <a:srgbClr val="FF6600"/>
    <a:srgbClr val="F8D1CC"/>
    <a:srgbClr val="3333FF"/>
    <a:srgbClr val="0000FF"/>
    <a:srgbClr val="009900"/>
    <a:srgbClr val="FFFFCC"/>
    <a:srgbClr val="8CBE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2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2022/4/3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A078E6-D544-48B2-AE5E-F547E7EAF8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-2667001"/>
            <a:ext cx="6858001" cy="12191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13011" y="0"/>
            <a:ext cx="86754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UTM Alberta Heavy" panose="02040603050506020204" pitchFamily="18" charset="0"/>
              </a:rPr>
              <a:t>ktuts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UTM Alberta Heavy" panose="02040603050506020204" pitchFamily="18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9283770" y="6273224"/>
            <a:ext cx="9781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UTM Alberta Heavy" panose="02040603050506020204" pitchFamily="18" charset="0"/>
              </a:rPr>
              <a:t>ktuts</a:t>
            </a:r>
            <a:endParaRPr lang="en-US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UTM Alberta Heavy" panose="02040603050506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138" y="-4111367"/>
            <a:ext cx="2105964" cy="1684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120" y="7904786"/>
            <a:ext cx="2105964" cy="1684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FABE-B25A-4440-ADEF-FF88ED9801A6}" type="datetimeFigureOut">
              <a:rPr lang="en-US" smtClean="0"/>
              <a:pPr/>
              <a:t>4/3/22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6B1E-8CB2-421B-86A5-90E33F311B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82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138" y="-4111367"/>
            <a:ext cx="2105964" cy="16846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120" y="7904786"/>
            <a:ext cx="2105964" cy="1684690"/>
          </a:xfrm>
          <a:prstGeom prst="rect">
            <a:avLst/>
          </a:prstGeom>
        </p:spPr>
      </p:pic>
      <p:pic>
        <p:nvPicPr>
          <p:cNvPr id="4" name="图片 1">
            <a:extLst>
              <a:ext uri="{FF2B5EF4-FFF2-40B4-BE49-F238E27FC236}">
                <a16:creationId xmlns:a16="http://schemas.microsoft.com/office/drawing/2014/main" id="{C3A078E6-D544-48B2-AE5E-F547E7EAF83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-2667000"/>
            <a:ext cx="6858001" cy="1219199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303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UTM Alberta Heavy" panose="02040603050506020204" pitchFamily="18" charset="0"/>
              </a:rPr>
              <a:t>ktuts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UTM Alberta Heavy" panose="02040603050506020204" pitchFamily="18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213847" y="6334780"/>
            <a:ext cx="9781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err="1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Alberta Heavy" panose="02040603050506020204" pitchFamily="18" charset="0"/>
              </a:rPr>
              <a:t>ktuts</a:t>
            </a:r>
            <a:endParaRPr lang="en-US" sz="2800" b="0" cap="none" spc="0" dirty="0">
              <a:ln w="0"/>
              <a:solidFill>
                <a:schemeClr val="bg2">
                  <a:lumMod val="2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Alberta Heavy" panose="020406030505060202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slide" Target="slide15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324A89-1DC2-45BD-97D5-E4EA766DE4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2332203"/>
            <a:ext cx="3611881" cy="12191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1518279" y="1013143"/>
            <a:ext cx="9490045" cy="48317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F97C7758-42AC-4479-902C-0F4F401E82CD}"/>
              </a:ext>
            </a:extLst>
          </p:cNvPr>
          <p:cNvSpPr/>
          <p:nvPr/>
        </p:nvSpPr>
        <p:spPr>
          <a:xfrm rot="5400000">
            <a:off x="5031712" y="-636169"/>
            <a:ext cx="2233788" cy="7472347"/>
          </a:xfrm>
          <a:custGeom>
            <a:avLst/>
            <a:gdLst>
              <a:gd name="connsiteX0" fmla="*/ 0 w 2606040"/>
              <a:gd name="connsiteY0" fmla="*/ 0 h 3398520"/>
              <a:gd name="connsiteX1" fmla="*/ 2606040 w 2606040"/>
              <a:gd name="connsiteY1" fmla="*/ 0 h 3398520"/>
              <a:gd name="connsiteX2" fmla="*/ 2606040 w 2606040"/>
              <a:gd name="connsiteY2" fmla="*/ 505168 h 3398520"/>
              <a:gd name="connsiteX3" fmla="*/ 537179 w 2606040"/>
              <a:gd name="connsiteY3" fmla="*/ 505168 h 3398520"/>
              <a:gd name="connsiteX4" fmla="*/ 537179 w 2606040"/>
              <a:gd name="connsiteY4" fmla="*/ 2893353 h 3398520"/>
              <a:gd name="connsiteX5" fmla="*/ 2606040 w 2606040"/>
              <a:gd name="connsiteY5" fmla="*/ 2893353 h 3398520"/>
              <a:gd name="connsiteX6" fmla="*/ 2606040 w 2606040"/>
              <a:gd name="connsiteY6" fmla="*/ 3398520 h 3398520"/>
              <a:gd name="connsiteX7" fmla="*/ 0 w 2606040"/>
              <a:gd name="connsiteY7" fmla="*/ 3398520 h 3398520"/>
              <a:gd name="connsiteX0" fmla="*/ 537179 w 2606040"/>
              <a:gd name="connsiteY0" fmla="*/ 505168 h 3398520"/>
              <a:gd name="connsiteX1" fmla="*/ 537179 w 2606040"/>
              <a:gd name="connsiteY1" fmla="*/ 2893353 h 3398520"/>
              <a:gd name="connsiteX2" fmla="*/ 2606040 w 2606040"/>
              <a:gd name="connsiteY2" fmla="*/ 2893353 h 3398520"/>
              <a:gd name="connsiteX3" fmla="*/ 2606040 w 2606040"/>
              <a:gd name="connsiteY3" fmla="*/ 3398520 h 3398520"/>
              <a:gd name="connsiteX4" fmla="*/ 0 w 2606040"/>
              <a:gd name="connsiteY4" fmla="*/ 3398520 h 3398520"/>
              <a:gd name="connsiteX5" fmla="*/ 0 w 2606040"/>
              <a:gd name="connsiteY5" fmla="*/ 0 h 3398520"/>
              <a:gd name="connsiteX6" fmla="*/ 2606040 w 2606040"/>
              <a:gd name="connsiteY6" fmla="*/ 0 h 3398520"/>
              <a:gd name="connsiteX7" fmla="*/ 2606040 w 2606040"/>
              <a:gd name="connsiteY7" fmla="*/ 505168 h 3398520"/>
              <a:gd name="connsiteX8" fmla="*/ 628619 w 2606040"/>
              <a:gd name="connsiteY8" fmla="*/ 596608 h 3398520"/>
              <a:gd name="connsiteX0" fmla="*/ 537179 w 2606040"/>
              <a:gd name="connsiteY0" fmla="*/ 505168 h 3398520"/>
              <a:gd name="connsiteX1" fmla="*/ 537179 w 2606040"/>
              <a:gd name="connsiteY1" fmla="*/ 2893353 h 3398520"/>
              <a:gd name="connsiteX2" fmla="*/ 2606040 w 2606040"/>
              <a:gd name="connsiteY2" fmla="*/ 2893353 h 3398520"/>
              <a:gd name="connsiteX3" fmla="*/ 2606040 w 2606040"/>
              <a:gd name="connsiteY3" fmla="*/ 3398520 h 3398520"/>
              <a:gd name="connsiteX4" fmla="*/ 0 w 2606040"/>
              <a:gd name="connsiteY4" fmla="*/ 3398520 h 3398520"/>
              <a:gd name="connsiteX5" fmla="*/ 0 w 2606040"/>
              <a:gd name="connsiteY5" fmla="*/ 0 h 3398520"/>
              <a:gd name="connsiteX6" fmla="*/ 2606040 w 2606040"/>
              <a:gd name="connsiteY6" fmla="*/ 0 h 3398520"/>
              <a:gd name="connsiteX7" fmla="*/ 2606040 w 2606040"/>
              <a:gd name="connsiteY7" fmla="*/ 505168 h 3398520"/>
              <a:gd name="connsiteX0" fmla="*/ 537179 w 2606040"/>
              <a:gd name="connsiteY0" fmla="*/ 2893353 h 3398520"/>
              <a:gd name="connsiteX1" fmla="*/ 2606040 w 2606040"/>
              <a:gd name="connsiteY1" fmla="*/ 2893353 h 3398520"/>
              <a:gd name="connsiteX2" fmla="*/ 2606040 w 2606040"/>
              <a:gd name="connsiteY2" fmla="*/ 3398520 h 3398520"/>
              <a:gd name="connsiteX3" fmla="*/ 0 w 2606040"/>
              <a:gd name="connsiteY3" fmla="*/ 3398520 h 3398520"/>
              <a:gd name="connsiteX4" fmla="*/ 0 w 2606040"/>
              <a:gd name="connsiteY4" fmla="*/ 0 h 3398520"/>
              <a:gd name="connsiteX5" fmla="*/ 2606040 w 2606040"/>
              <a:gd name="connsiteY5" fmla="*/ 0 h 3398520"/>
              <a:gd name="connsiteX6" fmla="*/ 2606040 w 2606040"/>
              <a:gd name="connsiteY6" fmla="*/ 505168 h 3398520"/>
              <a:gd name="connsiteX0" fmla="*/ 2606040 w 2606040"/>
              <a:gd name="connsiteY0" fmla="*/ 2893353 h 3398520"/>
              <a:gd name="connsiteX1" fmla="*/ 2606040 w 2606040"/>
              <a:gd name="connsiteY1" fmla="*/ 3398520 h 3398520"/>
              <a:gd name="connsiteX2" fmla="*/ 0 w 2606040"/>
              <a:gd name="connsiteY2" fmla="*/ 3398520 h 3398520"/>
              <a:gd name="connsiteX3" fmla="*/ 0 w 2606040"/>
              <a:gd name="connsiteY3" fmla="*/ 0 h 3398520"/>
              <a:gd name="connsiteX4" fmla="*/ 2606040 w 2606040"/>
              <a:gd name="connsiteY4" fmla="*/ 0 h 3398520"/>
              <a:gd name="connsiteX5" fmla="*/ 2606040 w 2606040"/>
              <a:gd name="connsiteY5" fmla="*/ 505168 h 339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6040" h="3398520">
                <a:moveTo>
                  <a:pt x="2606040" y="2893353"/>
                </a:moveTo>
                <a:lnTo>
                  <a:pt x="2606040" y="3398520"/>
                </a:lnTo>
                <a:lnTo>
                  <a:pt x="0" y="3398520"/>
                </a:lnTo>
                <a:lnTo>
                  <a:pt x="0" y="0"/>
                </a:lnTo>
                <a:lnTo>
                  <a:pt x="2606040" y="0"/>
                </a:lnTo>
                <a:lnTo>
                  <a:pt x="2606040" y="505168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8" name="矩形 589">
            <a:extLst>
              <a:ext uri="{FF2B5EF4-FFF2-40B4-BE49-F238E27FC236}">
                <a16:creationId xmlns:a16="http://schemas.microsoft.com/office/drawing/2014/main" id="{0D0562D0-CFFA-4FF0-8925-C1B0162C632C}"/>
              </a:ext>
            </a:extLst>
          </p:cNvPr>
          <p:cNvSpPr/>
          <p:nvPr/>
        </p:nvSpPr>
        <p:spPr>
          <a:xfrm rot="5400000">
            <a:off x="9564740" y="1986113"/>
            <a:ext cx="320040" cy="320040"/>
          </a:xfrm>
          <a:custGeom>
            <a:avLst/>
            <a:gdLst>
              <a:gd name="connsiteX0" fmla="*/ 0 w 746760"/>
              <a:gd name="connsiteY0" fmla="*/ 0 h 746760"/>
              <a:gd name="connsiteX1" fmla="*/ 746760 w 746760"/>
              <a:gd name="connsiteY1" fmla="*/ 0 h 746760"/>
              <a:gd name="connsiteX2" fmla="*/ 746760 w 746760"/>
              <a:gd name="connsiteY2" fmla="*/ 746760 h 746760"/>
              <a:gd name="connsiteX3" fmla="*/ 0 w 746760"/>
              <a:gd name="connsiteY3" fmla="*/ 746760 h 746760"/>
              <a:gd name="connsiteX4" fmla="*/ 0 w 746760"/>
              <a:gd name="connsiteY4" fmla="*/ 0 h 746760"/>
              <a:gd name="connsiteX0" fmla="*/ 746760 w 838200"/>
              <a:gd name="connsiteY0" fmla="*/ 746760 h 838200"/>
              <a:gd name="connsiteX1" fmla="*/ 0 w 838200"/>
              <a:gd name="connsiteY1" fmla="*/ 746760 h 838200"/>
              <a:gd name="connsiteX2" fmla="*/ 0 w 838200"/>
              <a:gd name="connsiteY2" fmla="*/ 0 h 838200"/>
              <a:gd name="connsiteX3" fmla="*/ 746760 w 838200"/>
              <a:gd name="connsiteY3" fmla="*/ 0 h 838200"/>
              <a:gd name="connsiteX4" fmla="*/ 838200 w 838200"/>
              <a:gd name="connsiteY4" fmla="*/ 838200 h 838200"/>
              <a:gd name="connsiteX0" fmla="*/ 746760 w 746760"/>
              <a:gd name="connsiteY0" fmla="*/ 746760 h 746760"/>
              <a:gd name="connsiteX1" fmla="*/ 0 w 746760"/>
              <a:gd name="connsiteY1" fmla="*/ 746760 h 746760"/>
              <a:gd name="connsiteX2" fmla="*/ 0 w 746760"/>
              <a:gd name="connsiteY2" fmla="*/ 0 h 746760"/>
              <a:gd name="connsiteX3" fmla="*/ 746760 w 746760"/>
              <a:gd name="connsiteY3" fmla="*/ 0 h 746760"/>
              <a:gd name="connsiteX0" fmla="*/ 0 w 746760"/>
              <a:gd name="connsiteY0" fmla="*/ 746760 h 746760"/>
              <a:gd name="connsiteX1" fmla="*/ 0 w 746760"/>
              <a:gd name="connsiteY1" fmla="*/ 0 h 746760"/>
              <a:gd name="connsiteX2" fmla="*/ 746760 w 746760"/>
              <a:gd name="connsiteY2" fmla="*/ 0 h 74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6760" h="746760">
                <a:moveTo>
                  <a:pt x="0" y="746760"/>
                </a:moveTo>
                <a:lnTo>
                  <a:pt x="0" y="0"/>
                </a:lnTo>
                <a:lnTo>
                  <a:pt x="746760" y="0"/>
                </a:lnTo>
              </a:path>
            </a:pathLst>
          </a:custGeom>
          <a:noFill/>
          <a:ln w="66675" cap="flat" cmpd="sng" algn="ctr">
            <a:solidFill>
              <a:srgbClr val="DC82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9" name="矩形 589">
            <a:extLst>
              <a:ext uri="{FF2B5EF4-FFF2-40B4-BE49-F238E27FC236}">
                <a16:creationId xmlns:a16="http://schemas.microsoft.com/office/drawing/2014/main" id="{B208A0E1-75E0-4A7A-AD22-6E0F7EEB2375}"/>
              </a:ext>
            </a:extLst>
          </p:cNvPr>
          <p:cNvSpPr/>
          <p:nvPr/>
        </p:nvSpPr>
        <p:spPr>
          <a:xfrm>
            <a:off x="2414338" y="1982303"/>
            <a:ext cx="320040" cy="320040"/>
          </a:xfrm>
          <a:custGeom>
            <a:avLst/>
            <a:gdLst>
              <a:gd name="connsiteX0" fmla="*/ 0 w 746760"/>
              <a:gd name="connsiteY0" fmla="*/ 0 h 746760"/>
              <a:gd name="connsiteX1" fmla="*/ 746760 w 746760"/>
              <a:gd name="connsiteY1" fmla="*/ 0 h 746760"/>
              <a:gd name="connsiteX2" fmla="*/ 746760 w 746760"/>
              <a:gd name="connsiteY2" fmla="*/ 746760 h 746760"/>
              <a:gd name="connsiteX3" fmla="*/ 0 w 746760"/>
              <a:gd name="connsiteY3" fmla="*/ 746760 h 746760"/>
              <a:gd name="connsiteX4" fmla="*/ 0 w 746760"/>
              <a:gd name="connsiteY4" fmla="*/ 0 h 746760"/>
              <a:gd name="connsiteX0" fmla="*/ 746760 w 838200"/>
              <a:gd name="connsiteY0" fmla="*/ 746760 h 838200"/>
              <a:gd name="connsiteX1" fmla="*/ 0 w 838200"/>
              <a:gd name="connsiteY1" fmla="*/ 746760 h 838200"/>
              <a:gd name="connsiteX2" fmla="*/ 0 w 838200"/>
              <a:gd name="connsiteY2" fmla="*/ 0 h 838200"/>
              <a:gd name="connsiteX3" fmla="*/ 746760 w 838200"/>
              <a:gd name="connsiteY3" fmla="*/ 0 h 838200"/>
              <a:gd name="connsiteX4" fmla="*/ 838200 w 838200"/>
              <a:gd name="connsiteY4" fmla="*/ 838200 h 838200"/>
              <a:gd name="connsiteX0" fmla="*/ 746760 w 746760"/>
              <a:gd name="connsiteY0" fmla="*/ 746760 h 746760"/>
              <a:gd name="connsiteX1" fmla="*/ 0 w 746760"/>
              <a:gd name="connsiteY1" fmla="*/ 746760 h 746760"/>
              <a:gd name="connsiteX2" fmla="*/ 0 w 746760"/>
              <a:gd name="connsiteY2" fmla="*/ 0 h 746760"/>
              <a:gd name="connsiteX3" fmla="*/ 746760 w 746760"/>
              <a:gd name="connsiteY3" fmla="*/ 0 h 746760"/>
              <a:gd name="connsiteX0" fmla="*/ 0 w 746760"/>
              <a:gd name="connsiteY0" fmla="*/ 746760 h 746760"/>
              <a:gd name="connsiteX1" fmla="*/ 0 w 746760"/>
              <a:gd name="connsiteY1" fmla="*/ 0 h 746760"/>
              <a:gd name="connsiteX2" fmla="*/ 746760 w 746760"/>
              <a:gd name="connsiteY2" fmla="*/ 0 h 74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6760" h="746760">
                <a:moveTo>
                  <a:pt x="0" y="746760"/>
                </a:moveTo>
                <a:lnTo>
                  <a:pt x="0" y="0"/>
                </a:lnTo>
                <a:lnTo>
                  <a:pt x="746760" y="0"/>
                </a:lnTo>
              </a:path>
            </a:pathLst>
          </a:custGeom>
          <a:noFill/>
          <a:ln w="66675" cap="flat" cmpd="sng" algn="ctr">
            <a:solidFill>
              <a:srgbClr val="DC82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24EF3B4-BE95-441F-8D1D-2B4606261580}"/>
              </a:ext>
            </a:extLst>
          </p:cNvPr>
          <p:cNvSpPr/>
          <p:nvPr/>
        </p:nvSpPr>
        <p:spPr>
          <a:xfrm rot="5400000">
            <a:off x="8729113" y="4185180"/>
            <a:ext cx="69819" cy="69819"/>
          </a:xfrm>
          <a:prstGeom prst="rect">
            <a:avLst/>
          </a:prstGeom>
          <a:solidFill>
            <a:srgbClr val="DC8222"/>
          </a:solidFill>
          <a:ln w="12700" cap="flat" cmpd="sng" algn="ctr">
            <a:solidFill>
              <a:srgbClr val="DC82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2284CC3-2F90-44DA-AA26-9D44D4AD0E3F}"/>
              </a:ext>
            </a:extLst>
          </p:cNvPr>
          <p:cNvSpPr/>
          <p:nvPr/>
        </p:nvSpPr>
        <p:spPr>
          <a:xfrm rot="5400000">
            <a:off x="3498282" y="4185180"/>
            <a:ext cx="69819" cy="69819"/>
          </a:xfrm>
          <a:prstGeom prst="rect">
            <a:avLst/>
          </a:prstGeom>
          <a:solidFill>
            <a:srgbClr val="DC8222"/>
          </a:solidFill>
          <a:ln w="12700" cap="flat" cmpd="sng" algn="ctr">
            <a:solidFill>
              <a:srgbClr val="DC82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370F7FF-19E3-4068-9688-3D1D941B8964}"/>
              </a:ext>
            </a:extLst>
          </p:cNvPr>
          <p:cNvSpPr/>
          <p:nvPr/>
        </p:nvSpPr>
        <p:spPr>
          <a:xfrm>
            <a:off x="3966282" y="3870854"/>
            <a:ext cx="1750615" cy="486137"/>
          </a:xfrm>
          <a:prstGeom prst="rect">
            <a:avLst/>
          </a:prstGeom>
          <a:solidFill>
            <a:srgbClr val="DC8222"/>
          </a:solidFill>
          <a:ln>
            <a:solidFill>
              <a:srgbClr val="DC8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B306A7F-40F3-4CCE-A59D-40653E4DBFDB}"/>
              </a:ext>
            </a:extLst>
          </p:cNvPr>
          <p:cNvSpPr/>
          <p:nvPr/>
        </p:nvSpPr>
        <p:spPr>
          <a:xfrm>
            <a:off x="6600706" y="3870853"/>
            <a:ext cx="1750615" cy="486137"/>
          </a:xfrm>
          <a:prstGeom prst="rect">
            <a:avLst/>
          </a:prstGeom>
          <a:solidFill>
            <a:srgbClr val="7CA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5c63cfae186cf">
            <a:hlinkClick r:id="" action="ppaction://media"/>
            <a:extLst>
              <a:ext uri="{FF2B5EF4-FFF2-40B4-BE49-F238E27FC236}">
                <a16:creationId xmlns:a16="http://schemas.microsoft.com/office/drawing/2014/main" id="{6E7903AE-EFD6-432F-8AEF-C651047BF0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79731" y="2025276"/>
            <a:ext cx="487363" cy="48736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34378" y="2473556"/>
            <a:ext cx="6930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7CA99E"/>
                </a:solidFill>
                <a:latin typeface="UTM Azuki" panose="02040603050506020204" pitchFamily="18" charset="0"/>
              </a:rPr>
              <a:t>MÔN TOÁN LỚP 4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509" y="4459352"/>
            <a:ext cx="1285735" cy="128573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197" y="3763796"/>
            <a:ext cx="2143125" cy="21431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2FEF424-833A-4310-A53B-F154EF0AA66A}"/>
              </a:ext>
            </a:extLst>
          </p:cNvPr>
          <p:cNvSpPr txBox="1"/>
          <p:nvPr/>
        </p:nvSpPr>
        <p:spPr>
          <a:xfrm>
            <a:off x="2798237" y="2473556"/>
            <a:ext cx="6930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0D112B"/>
                </a:solidFill>
                <a:latin typeface="UTM Azuki" panose="02040603050506020204" pitchFamily="18" charset="0"/>
              </a:rPr>
              <a:t>MÔN TOÁN LỚP 4</a:t>
            </a:r>
          </a:p>
        </p:txBody>
      </p:sp>
    </p:spTree>
    <p:extLst>
      <p:ext uri="{BB962C8B-B14F-4D97-AF65-F5344CB8AC3E}">
        <p14:creationId xmlns:p14="http://schemas.microsoft.com/office/powerpoint/2010/main" val="144572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  <p:bldP spid="18" grpId="0"/>
      <p:bldP spid="18" grpId="1"/>
      <p:bldP spid="15" grpId="0"/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3">
            <a:extLst>
              <a:ext uri="{FF2B5EF4-FFF2-40B4-BE49-F238E27FC236}">
                <a16:creationId xmlns:a16="http://schemas.microsoft.com/office/drawing/2014/main" id="{2FBDBA28-6C86-F240-90F5-3F2F1F81849A}"/>
              </a:ext>
            </a:extLst>
          </p:cNvPr>
          <p:cNvSpPr/>
          <p:nvPr/>
        </p:nvSpPr>
        <p:spPr>
          <a:xfrm>
            <a:off x="262729" y="146410"/>
            <a:ext cx="11666542" cy="67115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18133C0-6148-3146-87B7-76DBC56BA1BB}"/>
              </a:ext>
            </a:extLst>
          </p:cNvPr>
          <p:cNvSpPr txBox="1"/>
          <p:nvPr/>
        </p:nvSpPr>
        <p:spPr>
          <a:xfrm>
            <a:off x="1524000" y="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6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A0C9BF7-F83B-C248-9FC7-71FF56F55690}"/>
              </a:ext>
            </a:extLst>
          </p:cNvPr>
          <p:cNvSpPr txBox="1"/>
          <p:nvPr/>
        </p:nvSpPr>
        <p:spPr>
          <a:xfrm>
            <a:off x="3962400" y="1295401"/>
            <a:ext cx="2435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F473CAA-BD8E-5548-896C-C3FF80075EA0}"/>
              </a:ext>
            </a:extLst>
          </p:cNvPr>
          <p:cNvSpPr txBox="1"/>
          <p:nvPr/>
        </p:nvSpPr>
        <p:spPr>
          <a:xfrm>
            <a:off x="4038600" y="1905001"/>
            <a:ext cx="2319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2F3A566-E5BE-B145-9F5A-B21336464849}"/>
              </a:ext>
            </a:extLst>
          </p:cNvPr>
          <p:cNvCxnSpPr/>
          <p:nvPr/>
        </p:nvCxnSpPr>
        <p:spPr>
          <a:xfrm>
            <a:off x="6629400" y="1752600"/>
            <a:ext cx="457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151D2A8-3F33-1144-9D11-BD9D5E1DE200}"/>
              </a:ext>
            </a:extLst>
          </p:cNvPr>
          <p:cNvCxnSpPr/>
          <p:nvPr/>
        </p:nvCxnSpPr>
        <p:spPr>
          <a:xfrm rot="5400000">
            <a:off x="6553200" y="175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37B63F3-D546-4F44-8A0A-986B88B984D1}"/>
              </a:ext>
            </a:extLst>
          </p:cNvPr>
          <p:cNvCxnSpPr/>
          <p:nvPr/>
        </p:nvCxnSpPr>
        <p:spPr>
          <a:xfrm rot="5400000">
            <a:off x="7010400" y="175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78D3D94-0BB5-F14D-8B17-4A2479A31542}"/>
              </a:ext>
            </a:extLst>
          </p:cNvPr>
          <p:cNvCxnSpPr/>
          <p:nvPr/>
        </p:nvCxnSpPr>
        <p:spPr>
          <a:xfrm>
            <a:off x="6629400" y="2286000"/>
            <a:ext cx="457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1234B74-501F-2C46-A71C-D986F476C879}"/>
              </a:ext>
            </a:extLst>
          </p:cNvPr>
          <p:cNvCxnSpPr/>
          <p:nvPr/>
        </p:nvCxnSpPr>
        <p:spPr>
          <a:xfrm rot="5400000">
            <a:off x="6553200" y="2286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BAA4B87-9E70-0747-90E0-5586EB753715}"/>
              </a:ext>
            </a:extLst>
          </p:cNvPr>
          <p:cNvCxnSpPr/>
          <p:nvPr/>
        </p:nvCxnSpPr>
        <p:spPr>
          <a:xfrm rot="5400000">
            <a:off x="7010400" y="2286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C13EC73-FFF3-3143-B930-3D541555FC0F}"/>
              </a:ext>
            </a:extLst>
          </p:cNvPr>
          <p:cNvCxnSpPr/>
          <p:nvPr/>
        </p:nvCxnSpPr>
        <p:spPr>
          <a:xfrm>
            <a:off x="7086600" y="2286000"/>
            <a:ext cx="457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1CCD969-2E7F-EA41-8177-149183ABDA82}"/>
              </a:ext>
            </a:extLst>
          </p:cNvPr>
          <p:cNvCxnSpPr/>
          <p:nvPr/>
        </p:nvCxnSpPr>
        <p:spPr>
          <a:xfrm rot="5400000">
            <a:off x="7010400" y="2286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0CE120B-A19A-804C-A82D-045C27D23D65}"/>
              </a:ext>
            </a:extLst>
          </p:cNvPr>
          <p:cNvCxnSpPr/>
          <p:nvPr/>
        </p:nvCxnSpPr>
        <p:spPr>
          <a:xfrm rot="5400000">
            <a:off x="7467600" y="2286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4900D02-F950-0244-975C-3EBE116F9954}"/>
              </a:ext>
            </a:extLst>
          </p:cNvPr>
          <p:cNvCxnSpPr/>
          <p:nvPr/>
        </p:nvCxnSpPr>
        <p:spPr>
          <a:xfrm>
            <a:off x="7543800" y="2286000"/>
            <a:ext cx="457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BD07198-28D2-FB4C-8FD8-DB5FC3118716}"/>
              </a:ext>
            </a:extLst>
          </p:cNvPr>
          <p:cNvCxnSpPr/>
          <p:nvPr/>
        </p:nvCxnSpPr>
        <p:spPr>
          <a:xfrm rot="5400000">
            <a:off x="7467600" y="2286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E9B5F04-B6A0-6949-8190-F21D5D761B75}"/>
              </a:ext>
            </a:extLst>
          </p:cNvPr>
          <p:cNvCxnSpPr/>
          <p:nvPr/>
        </p:nvCxnSpPr>
        <p:spPr>
          <a:xfrm rot="5400000">
            <a:off x="7924800" y="2286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7AAB75E-8D32-9B46-B279-73111F7D3337}"/>
              </a:ext>
            </a:extLst>
          </p:cNvPr>
          <p:cNvCxnSpPr/>
          <p:nvPr/>
        </p:nvCxnSpPr>
        <p:spPr>
          <a:xfrm>
            <a:off x="8001000" y="2286000"/>
            <a:ext cx="457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0F1B72A-8322-8C46-92EA-5C34D0D34241}"/>
              </a:ext>
            </a:extLst>
          </p:cNvPr>
          <p:cNvCxnSpPr/>
          <p:nvPr/>
        </p:nvCxnSpPr>
        <p:spPr>
          <a:xfrm rot="5400000">
            <a:off x="7924800" y="2286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44A2CB-BC2E-8A42-9D8A-ECB8B26D6247}"/>
              </a:ext>
            </a:extLst>
          </p:cNvPr>
          <p:cNvCxnSpPr/>
          <p:nvPr/>
        </p:nvCxnSpPr>
        <p:spPr>
          <a:xfrm rot="5400000">
            <a:off x="8382000" y="2286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A7ED163-D7A7-3C41-88F1-67518CD5B7D9}"/>
              </a:ext>
            </a:extLst>
          </p:cNvPr>
          <p:cNvCxnSpPr/>
          <p:nvPr/>
        </p:nvCxnSpPr>
        <p:spPr>
          <a:xfrm>
            <a:off x="8458200" y="2286000"/>
            <a:ext cx="457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00620EF-C9FA-9A41-9AA9-7A02B3DE6787}"/>
              </a:ext>
            </a:extLst>
          </p:cNvPr>
          <p:cNvCxnSpPr/>
          <p:nvPr/>
        </p:nvCxnSpPr>
        <p:spPr>
          <a:xfrm rot="5400000">
            <a:off x="8382000" y="2286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7F9E89B-E893-704C-928E-03C2F98A2492}"/>
              </a:ext>
            </a:extLst>
          </p:cNvPr>
          <p:cNvCxnSpPr/>
          <p:nvPr/>
        </p:nvCxnSpPr>
        <p:spPr>
          <a:xfrm rot="5400000">
            <a:off x="8839200" y="2286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Left Brace 69">
            <a:extLst>
              <a:ext uri="{FF2B5EF4-FFF2-40B4-BE49-F238E27FC236}">
                <a16:creationId xmlns:a16="http://schemas.microsoft.com/office/drawing/2014/main" id="{4AE13DDC-8AC5-CB4B-9203-5F978B0D6962}"/>
              </a:ext>
            </a:extLst>
          </p:cNvPr>
          <p:cNvSpPr/>
          <p:nvPr/>
        </p:nvSpPr>
        <p:spPr>
          <a:xfrm rot="5400000">
            <a:off x="7817916" y="1264717"/>
            <a:ext cx="381000" cy="1813966"/>
          </a:xfrm>
          <a:prstGeom prst="leftBrace">
            <a:avLst>
              <a:gd name="adj1" fmla="val 8333"/>
              <a:gd name="adj2" fmla="val 51146"/>
            </a:avLst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34F697B-44E4-BE43-9B72-F83AC2189F14}"/>
              </a:ext>
            </a:extLst>
          </p:cNvPr>
          <p:cNvSpPr txBox="1"/>
          <p:nvPr/>
        </p:nvSpPr>
        <p:spPr>
          <a:xfrm>
            <a:off x="7696201" y="152400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72" name="Left Brace 71">
            <a:extLst>
              <a:ext uri="{FF2B5EF4-FFF2-40B4-BE49-F238E27FC236}">
                <a16:creationId xmlns:a16="http://schemas.microsoft.com/office/drawing/2014/main" id="{587176CE-C6BE-3C43-8D11-9D7BA54676F3}"/>
              </a:ext>
            </a:extLst>
          </p:cNvPr>
          <p:cNvSpPr/>
          <p:nvPr/>
        </p:nvSpPr>
        <p:spPr>
          <a:xfrm rot="16200000">
            <a:off x="7467600" y="1447800"/>
            <a:ext cx="609600" cy="2286000"/>
          </a:xfrm>
          <a:prstGeom prst="leftBrac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035727D-3126-4A46-BB0E-7DEA142E0600}"/>
              </a:ext>
            </a:extLst>
          </p:cNvPr>
          <p:cNvSpPr txBox="1"/>
          <p:nvPr/>
        </p:nvSpPr>
        <p:spPr>
          <a:xfrm>
            <a:off x="7696200" y="3048001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4" name="Left Brace 73">
            <a:extLst>
              <a:ext uri="{FF2B5EF4-FFF2-40B4-BE49-F238E27FC236}">
                <a16:creationId xmlns:a16="http://schemas.microsoft.com/office/drawing/2014/main" id="{8FC5E742-9D87-6B48-8DF5-9A36880917B7}"/>
              </a:ext>
            </a:extLst>
          </p:cNvPr>
          <p:cNvSpPr/>
          <p:nvPr/>
        </p:nvSpPr>
        <p:spPr>
          <a:xfrm rot="5400000">
            <a:off x="6762750" y="1390650"/>
            <a:ext cx="190500" cy="4572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59A6F11-381D-B444-B5F3-3E24E4656F32}"/>
              </a:ext>
            </a:extLst>
          </p:cNvPr>
          <p:cNvSpPr txBox="1"/>
          <p:nvPr/>
        </p:nvSpPr>
        <p:spPr>
          <a:xfrm>
            <a:off x="6705600" y="121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2C0C363-D0FE-3546-8021-B82840F57EFA}"/>
              </a:ext>
            </a:extLst>
          </p:cNvPr>
          <p:cNvSpPr txBox="1"/>
          <p:nvPr/>
        </p:nvSpPr>
        <p:spPr>
          <a:xfrm>
            <a:off x="1905001" y="2826128"/>
            <a:ext cx="500329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5 – 1 = 4 (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60:4 = 15 </a:t>
            </a:r>
          </a:p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15 + 60 = 75</a:t>
            </a:r>
          </a:p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15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75</a:t>
            </a:r>
          </a:p>
        </p:txBody>
      </p:sp>
    </p:spTree>
    <p:extLst>
      <p:ext uri="{BB962C8B-B14F-4D97-AF65-F5344CB8AC3E}">
        <p14:creationId xmlns:p14="http://schemas.microsoft.com/office/powerpoint/2010/main" val="327770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/>
      <p:bldP spid="51" grpId="0"/>
      <p:bldP spid="70" grpId="0" animBg="1"/>
      <p:bldP spid="71" grpId="0"/>
      <p:bldP spid="72" grpId="0" animBg="1"/>
      <p:bldP spid="73" grpId="0"/>
      <p:bldP spid="74" grpId="0" animBg="1"/>
      <p:bldP spid="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A078E6-D544-48B2-AE5E-F547E7EAF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-2667001"/>
            <a:ext cx="6858001" cy="121919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7324A89-1DC2-45BD-97D5-E4EA766DE4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2332203"/>
            <a:ext cx="3611881" cy="12191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291278" y="1813098"/>
            <a:ext cx="11609440" cy="48984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92507" y="252202"/>
            <a:ext cx="11459496" cy="1404961"/>
            <a:chOff x="671024" y="889012"/>
            <a:chExt cx="10502801" cy="1404961"/>
          </a:xfrm>
        </p:grpSpPr>
        <p:sp>
          <p:nvSpPr>
            <p:cNvPr id="27" name="Rounded Rectangle 26"/>
            <p:cNvSpPr/>
            <p:nvPr/>
          </p:nvSpPr>
          <p:spPr>
            <a:xfrm>
              <a:off x="671024" y="889012"/>
              <a:ext cx="10502801" cy="1404961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18249" y="889012"/>
              <a:ext cx="1025557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30.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gấp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alt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hai.Tìm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5103092" y="1787172"/>
            <a:ext cx="1838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1516085" y="2163651"/>
            <a:ext cx="236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530350" y="2658898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1546225" y="3219147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grpSp>
        <p:nvGrpSpPr>
          <p:cNvPr id="33" name="Group 24"/>
          <p:cNvGrpSpPr>
            <a:grpSpLocks/>
          </p:cNvGrpSpPr>
          <p:nvPr/>
        </p:nvGrpSpPr>
        <p:grpSpPr bwMode="auto">
          <a:xfrm>
            <a:off x="3171796" y="3438768"/>
            <a:ext cx="850900" cy="153987"/>
            <a:chOff x="1912" y="1679"/>
            <a:chExt cx="536" cy="97"/>
          </a:xfrm>
        </p:grpSpPr>
        <p:sp>
          <p:nvSpPr>
            <p:cNvPr id="34" name="Line 20"/>
            <p:cNvSpPr>
              <a:spLocks noChangeShapeType="1"/>
            </p:cNvSpPr>
            <p:nvPr/>
          </p:nvSpPr>
          <p:spPr bwMode="auto">
            <a:xfrm>
              <a:off x="1912" y="1719"/>
              <a:ext cx="52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Line 27"/>
            <p:cNvSpPr>
              <a:spLocks noChangeShapeType="1"/>
            </p:cNvSpPr>
            <p:nvPr/>
          </p:nvSpPr>
          <p:spPr bwMode="auto">
            <a:xfrm>
              <a:off x="2448" y="1679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1920" y="1680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25"/>
          <p:cNvGrpSpPr>
            <a:grpSpLocks/>
          </p:cNvGrpSpPr>
          <p:nvPr/>
        </p:nvGrpSpPr>
        <p:grpSpPr bwMode="auto">
          <a:xfrm>
            <a:off x="3192435" y="2822506"/>
            <a:ext cx="2514600" cy="342900"/>
            <a:chOff x="1920" y="1377"/>
            <a:chExt cx="1584" cy="216"/>
          </a:xfrm>
        </p:grpSpPr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1920" y="1449"/>
              <a:ext cx="158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Line 21"/>
            <p:cNvSpPr>
              <a:spLocks noChangeShapeType="1"/>
            </p:cNvSpPr>
            <p:nvPr/>
          </p:nvSpPr>
          <p:spPr bwMode="auto">
            <a:xfrm>
              <a:off x="3504" y="1377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Line 25"/>
            <p:cNvSpPr>
              <a:spLocks noChangeShapeType="1"/>
            </p:cNvSpPr>
            <p:nvPr/>
          </p:nvSpPr>
          <p:spPr bwMode="auto">
            <a:xfrm>
              <a:off x="2976" y="1401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1920" y="1401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Line 33"/>
            <p:cNvSpPr>
              <a:spLocks noChangeShapeType="1"/>
            </p:cNvSpPr>
            <p:nvPr/>
          </p:nvSpPr>
          <p:spPr bwMode="auto">
            <a:xfrm>
              <a:off x="2448" y="1401"/>
              <a:ext cx="0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AutoShape 32"/>
          <p:cNvSpPr>
            <a:spLocks/>
          </p:cNvSpPr>
          <p:nvPr/>
        </p:nvSpPr>
        <p:spPr bwMode="auto">
          <a:xfrm rot="5400000">
            <a:off x="4274315" y="1474852"/>
            <a:ext cx="334962" cy="2514600"/>
          </a:xfrm>
          <a:prstGeom prst="lef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34"/>
          <p:cNvSpPr txBox="1">
            <a:spLocks noChangeArrowheads="1"/>
          </p:cNvSpPr>
          <p:nvPr/>
        </p:nvSpPr>
        <p:spPr bwMode="auto">
          <a:xfrm>
            <a:off x="4258203" y="214274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AutoShape 30"/>
          <p:cNvSpPr>
            <a:spLocks/>
          </p:cNvSpPr>
          <p:nvPr/>
        </p:nvSpPr>
        <p:spPr bwMode="auto">
          <a:xfrm rot="5400000">
            <a:off x="4693008" y="2331156"/>
            <a:ext cx="357648" cy="1676400"/>
          </a:xfrm>
          <a:prstGeom prst="righ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37"/>
          <p:cNvSpPr txBox="1">
            <a:spLocks noChangeArrowheads="1"/>
          </p:cNvSpPr>
          <p:nvPr/>
        </p:nvSpPr>
        <p:spPr bwMode="auto">
          <a:xfrm>
            <a:off x="4608278" y="3293206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47" name="AutoShape 31"/>
          <p:cNvSpPr>
            <a:spLocks/>
          </p:cNvSpPr>
          <p:nvPr/>
        </p:nvSpPr>
        <p:spPr bwMode="auto">
          <a:xfrm rot="5400000">
            <a:off x="3532293" y="3266154"/>
            <a:ext cx="184150" cy="838200"/>
          </a:xfrm>
          <a:prstGeom prst="righ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34"/>
          <p:cNvSpPr txBox="1">
            <a:spLocks noChangeArrowheads="1"/>
          </p:cNvSpPr>
          <p:nvPr/>
        </p:nvSpPr>
        <p:spPr bwMode="auto">
          <a:xfrm>
            <a:off x="3368780" y="3777329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49" name="直接连接符 15">
            <a:extLst>
              <a:ext uri="{FF2B5EF4-FFF2-40B4-BE49-F238E27FC236}">
                <a16:creationId xmlns:a16="http://schemas.microsoft.com/office/drawing/2014/main" id="{9BC4A64F-5454-486C-8123-A861F99E003F}"/>
              </a:ext>
            </a:extLst>
          </p:cNvPr>
          <p:cNvCxnSpPr>
            <a:cxnSpLocks/>
          </p:cNvCxnSpPr>
          <p:nvPr/>
        </p:nvCxnSpPr>
        <p:spPr>
          <a:xfrm>
            <a:off x="6283679" y="2337547"/>
            <a:ext cx="0" cy="4037853"/>
          </a:xfrm>
          <a:prstGeom prst="line">
            <a:avLst/>
          </a:prstGeom>
          <a:ln w="5715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39"/>
          <p:cNvSpPr txBox="1">
            <a:spLocks noChangeArrowheads="1"/>
          </p:cNvSpPr>
          <p:nvPr/>
        </p:nvSpPr>
        <p:spPr bwMode="auto">
          <a:xfrm>
            <a:off x="809381" y="4079990"/>
            <a:ext cx="6172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3  -  1  =  2 (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1" name="Text Box 40"/>
          <p:cNvSpPr txBox="1">
            <a:spLocks noChangeArrowheads="1"/>
          </p:cNvSpPr>
          <p:nvPr/>
        </p:nvSpPr>
        <p:spPr bwMode="auto">
          <a:xfrm>
            <a:off x="7005840" y="5064392"/>
            <a:ext cx="6477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45;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 15</a:t>
            </a:r>
          </a:p>
        </p:txBody>
      </p: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6579469" y="4050557"/>
            <a:ext cx="5486400" cy="95410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45 - 30 = 15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881168" y="5364752"/>
            <a:ext cx="5486400" cy="95410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    30 : 2 x 3 = 45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: Rounded Corners 4">
            <a:extLst>
              <a:ext uri="{FF2B5EF4-FFF2-40B4-BE49-F238E27FC236}">
                <a16:creationId xmlns:a16="http://schemas.microsoft.com/office/drawing/2014/main" id="{86EDDF21-D791-4060-8061-57F7BBEA4559}"/>
              </a:ext>
            </a:extLst>
          </p:cNvPr>
          <p:cNvSpPr/>
          <p:nvPr/>
        </p:nvSpPr>
        <p:spPr>
          <a:xfrm>
            <a:off x="9662076" y="1960144"/>
            <a:ext cx="2089927" cy="692282"/>
          </a:xfrm>
          <a:prstGeom prst="roundRect">
            <a:avLst>
              <a:gd name="adj" fmla="val 258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55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291278" y="1813100"/>
            <a:ext cx="11609440" cy="48984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 Box 15"/>
          <p:cNvSpPr txBox="1">
            <a:spLocks noChangeArrowheads="1"/>
          </p:cNvSpPr>
          <p:nvPr/>
        </p:nvSpPr>
        <p:spPr bwMode="auto">
          <a:xfrm>
            <a:off x="5103092" y="1787174"/>
            <a:ext cx="1838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0" name="直接连接符 15">
            <a:extLst>
              <a:ext uri="{FF2B5EF4-FFF2-40B4-BE49-F238E27FC236}">
                <a16:creationId xmlns:a16="http://schemas.microsoft.com/office/drawing/2014/main" id="{9BC4A64F-5454-486C-8123-A861F99E003F}"/>
              </a:ext>
            </a:extLst>
          </p:cNvPr>
          <p:cNvCxnSpPr>
            <a:cxnSpLocks/>
          </p:cNvCxnSpPr>
          <p:nvPr/>
        </p:nvCxnSpPr>
        <p:spPr>
          <a:xfrm>
            <a:off x="6283679" y="2359405"/>
            <a:ext cx="0" cy="4037853"/>
          </a:xfrm>
          <a:prstGeom prst="line">
            <a:avLst/>
          </a:prstGeom>
          <a:ln w="5715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: Rounded Corners 4">
            <a:extLst>
              <a:ext uri="{FF2B5EF4-FFF2-40B4-BE49-F238E27FC236}">
                <a16:creationId xmlns:a16="http://schemas.microsoft.com/office/drawing/2014/main" id="{86EDDF21-D791-4060-8061-57F7BBEA4559}"/>
              </a:ext>
            </a:extLst>
          </p:cNvPr>
          <p:cNvSpPr/>
          <p:nvPr/>
        </p:nvSpPr>
        <p:spPr>
          <a:xfrm>
            <a:off x="9662076" y="1960146"/>
            <a:ext cx="2089927" cy="692282"/>
          </a:xfrm>
          <a:prstGeom prst="roundRect">
            <a:avLst>
              <a:gd name="adj" fmla="val 258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92507" y="252204"/>
            <a:ext cx="11459496" cy="1404961"/>
            <a:chOff x="292507" y="252204"/>
            <a:chExt cx="11459496" cy="1404961"/>
          </a:xfrm>
        </p:grpSpPr>
        <p:grpSp>
          <p:nvGrpSpPr>
            <p:cNvPr id="56" name="Group 55"/>
            <p:cNvGrpSpPr/>
            <p:nvPr/>
          </p:nvGrpSpPr>
          <p:grpSpPr>
            <a:xfrm>
              <a:off x="292507" y="252204"/>
              <a:ext cx="11459496" cy="1404961"/>
              <a:chOff x="671024" y="889012"/>
              <a:chExt cx="10502801" cy="1404961"/>
            </a:xfrm>
          </p:grpSpPr>
          <p:sp>
            <p:nvSpPr>
              <p:cNvPr id="57" name="Rounded Rectangle 56"/>
              <p:cNvSpPr/>
              <p:nvPr/>
            </p:nvSpPr>
            <p:spPr>
              <a:xfrm>
                <a:off x="671024" y="889012"/>
                <a:ext cx="10502801" cy="1404961"/>
              </a:xfrm>
              <a:prstGeom prst="roundRect">
                <a:avLst>
                  <a:gd name="adj" fmla="val 4817"/>
                </a:avLst>
              </a:prstGeom>
              <a:solidFill>
                <a:schemeClr val="bg1"/>
              </a:solidFill>
              <a:ln w="50800" cap="rnd">
                <a:solidFill>
                  <a:srgbClr val="CCECFF"/>
                </a:solidFill>
                <a:prstDash val="solid"/>
                <a:bevel/>
              </a:ln>
              <a:effectLst>
                <a:glow rad="190500">
                  <a:srgbClr val="92D050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918249" y="889012"/>
                <a:ext cx="1025557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alt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3: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cửa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nếp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ít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tẻ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540kg.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nếp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tẻ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p:grpSp>
        <p:sp>
          <p:nvSpPr>
            <p:cNvPr id="86" name="Text Box 62"/>
            <p:cNvSpPr txBox="1">
              <a:spLocks noChangeArrowheads="1"/>
            </p:cNvSpPr>
            <p:nvPr/>
          </p:nvSpPr>
          <p:spPr bwMode="auto">
            <a:xfrm>
              <a:off x="8894477" y="669591"/>
              <a:ext cx="36420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eaLnBrk="1" hangingPunct="1"/>
              <a:r>
                <a:rPr lang="en-US" altLang="en-US" sz="28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87" name="Line 64"/>
            <p:cNvSpPr>
              <a:spLocks noChangeShapeType="1"/>
            </p:cNvSpPr>
            <p:nvPr/>
          </p:nvSpPr>
          <p:spPr bwMode="auto">
            <a:xfrm>
              <a:off x="8851341" y="1132178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3333FF"/>
                </a:solidFill>
              </a:endParaRPr>
            </a:p>
          </p:txBody>
        </p:sp>
      </p:grpSp>
      <p:sp>
        <p:nvSpPr>
          <p:cNvPr id="88" name="Subtitle 12"/>
          <p:cNvSpPr txBox="1">
            <a:spLocks/>
          </p:cNvSpPr>
          <p:nvPr/>
        </p:nvSpPr>
        <p:spPr>
          <a:xfrm>
            <a:off x="1095907" y="3607550"/>
            <a:ext cx="1828801" cy="381000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altLang="en-US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9" name="Subtitle 12"/>
          <p:cNvSpPr txBox="1">
            <a:spLocks/>
          </p:cNvSpPr>
          <p:nvPr/>
        </p:nvSpPr>
        <p:spPr bwMode="auto">
          <a:xfrm>
            <a:off x="1095908" y="2945866"/>
            <a:ext cx="1828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2772308" y="2415386"/>
            <a:ext cx="1497012" cy="909483"/>
            <a:chOff x="3200400" y="2531808"/>
            <a:chExt cx="1497012" cy="909483"/>
          </a:xfrm>
        </p:grpSpPr>
        <p:grpSp>
          <p:nvGrpSpPr>
            <p:cNvPr id="91" name="Group 38"/>
            <p:cNvGrpSpPr>
              <a:grpSpLocks/>
            </p:cNvGrpSpPr>
            <p:nvPr/>
          </p:nvGrpSpPr>
          <p:grpSpPr bwMode="auto">
            <a:xfrm>
              <a:off x="3200400" y="3288891"/>
              <a:ext cx="762000" cy="152400"/>
              <a:chOff x="1056" y="2025"/>
              <a:chExt cx="480" cy="96"/>
            </a:xfrm>
          </p:grpSpPr>
          <p:sp>
            <p:nvSpPr>
              <p:cNvPr id="94" name="Line 45"/>
              <p:cNvSpPr>
                <a:spLocks noChangeShapeType="1"/>
              </p:cNvSpPr>
              <p:nvPr/>
            </p:nvSpPr>
            <p:spPr bwMode="auto">
              <a:xfrm>
                <a:off x="1056" y="2064"/>
                <a:ext cx="48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Line 25"/>
              <p:cNvSpPr>
                <a:spLocks noChangeShapeType="1"/>
              </p:cNvSpPr>
              <p:nvPr/>
            </p:nvSpPr>
            <p:spPr bwMode="auto">
              <a:xfrm>
                <a:off x="1536" y="2025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Line 25"/>
              <p:cNvSpPr>
                <a:spLocks noChangeShapeType="1"/>
              </p:cNvSpPr>
              <p:nvPr/>
            </p:nvSpPr>
            <p:spPr bwMode="auto">
              <a:xfrm>
                <a:off x="1056" y="2025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2" name="AutoShape 92"/>
            <p:cNvSpPr>
              <a:spLocks/>
            </p:cNvSpPr>
            <p:nvPr/>
          </p:nvSpPr>
          <p:spPr bwMode="auto">
            <a:xfrm rot="16200000">
              <a:off x="3403190" y="2717391"/>
              <a:ext cx="356419" cy="762000"/>
            </a:xfrm>
            <a:prstGeom prst="rightBrac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3446207" y="2531808"/>
              <a:ext cx="125120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?kg</a:t>
              </a:r>
            </a:p>
          </p:txBody>
        </p:sp>
      </p:grp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1071301" y="2134937"/>
            <a:ext cx="2030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2772306" y="2997950"/>
            <a:ext cx="2669462" cy="1651935"/>
            <a:chOff x="3200398" y="3276600"/>
            <a:chExt cx="2669462" cy="1651935"/>
          </a:xfrm>
        </p:grpSpPr>
        <p:sp>
          <p:nvSpPr>
            <p:cNvPr id="99" name="AutoShape 92"/>
            <p:cNvSpPr>
              <a:spLocks/>
            </p:cNvSpPr>
            <p:nvPr/>
          </p:nvSpPr>
          <p:spPr bwMode="auto">
            <a:xfrm rot="5400000" flipH="1">
              <a:off x="4779708" y="2872250"/>
              <a:ext cx="275304" cy="1905000"/>
            </a:xfrm>
            <a:prstGeom prst="rightBrac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Text Box 96"/>
            <p:cNvSpPr txBox="1">
              <a:spLocks noChangeArrowheads="1"/>
            </p:cNvSpPr>
            <p:nvPr/>
          </p:nvSpPr>
          <p:spPr bwMode="auto">
            <a:xfrm>
              <a:off x="4381500" y="4405315"/>
              <a:ext cx="8001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?kg</a:t>
              </a:r>
            </a:p>
          </p:txBody>
        </p:sp>
        <p:grpSp>
          <p:nvGrpSpPr>
            <p:cNvPr id="101" name="Group 37"/>
            <p:cNvGrpSpPr>
              <a:grpSpLocks/>
            </p:cNvGrpSpPr>
            <p:nvPr/>
          </p:nvGrpSpPr>
          <p:grpSpPr bwMode="auto">
            <a:xfrm>
              <a:off x="3200400" y="3962400"/>
              <a:ext cx="2667000" cy="166688"/>
              <a:chOff x="1056" y="2496"/>
              <a:chExt cx="1680" cy="105"/>
            </a:xfrm>
          </p:grpSpPr>
          <p:sp>
            <p:nvSpPr>
              <p:cNvPr id="104" name="Line 77"/>
              <p:cNvSpPr>
                <a:spLocks noChangeShapeType="1"/>
              </p:cNvSpPr>
              <p:nvPr/>
            </p:nvSpPr>
            <p:spPr bwMode="auto">
              <a:xfrm>
                <a:off x="1056" y="2553"/>
                <a:ext cx="168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Line 25"/>
              <p:cNvSpPr>
                <a:spLocks noChangeShapeType="1"/>
              </p:cNvSpPr>
              <p:nvPr/>
            </p:nvSpPr>
            <p:spPr bwMode="auto">
              <a:xfrm>
                <a:off x="1920" y="2505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" name="Line 25"/>
              <p:cNvSpPr>
                <a:spLocks noChangeShapeType="1"/>
              </p:cNvSpPr>
              <p:nvPr/>
            </p:nvSpPr>
            <p:spPr bwMode="auto">
              <a:xfrm>
                <a:off x="2304" y="2505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Line 25"/>
              <p:cNvSpPr>
                <a:spLocks noChangeShapeType="1"/>
              </p:cNvSpPr>
              <p:nvPr/>
            </p:nvSpPr>
            <p:spPr bwMode="auto">
              <a:xfrm>
                <a:off x="2736" y="2496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" name="Line 25"/>
              <p:cNvSpPr>
                <a:spLocks noChangeShapeType="1"/>
              </p:cNvSpPr>
              <p:nvPr/>
            </p:nvSpPr>
            <p:spPr bwMode="auto">
              <a:xfrm>
                <a:off x="1536" y="2505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Line 25"/>
              <p:cNvSpPr>
                <a:spLocks noChangeShapeType="1"/>
              </p:cNvSpPr>
              <p:nvPr/>
            </p:nvSpPr>
            <p:spPr bwMode="auto">
              <a:xfrm>
                <a:off x="1056" y="2505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2" name="Subtitle 12"/>
            <p:cNvSpPr txBox="1">
              <a:spLocks/>
            </p:cNvSpPr>
            <p:nvPr/>
          </p:nvSpPr>
          <p:spPr bwMode="auto">
            <a:xfrm>
              <a:off x="4191000" y="3276600"/>
              <a:ext cx="15240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540 kg</a:t>
              </a:r>
            </a:p>
          </p:txBody>
        </p:sp>
        <p:sp>
          <p:nvSpPr>
            <p:cNvPr id="103" name="AutoShape 92"/>
            <p:cNvSpPr>
              <a:spLocks/>
            </p:cNvSpPr>
            <p:nvPr/>
          </p:nvSpPr>
          <p:spPr bwMode="auto">
            <a:xfrm rot="16200000" flipH="1">
              <a:off x="4422902" y="2927477"/>
              <a:ext cx="221993" cy="2667001"/>
            </a:xfrm>
            <a:prstGeom prst="rightBrac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0" name="Rectangle 109"/>
          <p:cNvSpPr>
            <a:spLocks noChangeArrowheads="1"/>
          </p:cNvSpPr>
          <p:nvPr/>
        </p:nvSpPr>
        <p:spPr bwMode="auto">
          <a:xfrm>
            <a:off x="1279496" y="4549073"/>
            <a:ext cx="5486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	4 – 1 =3 (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1" name="Rectangle 110"/>
          <p:cNvSpPr>
            <a:spLocks noChangeArrowheads="1"/>
          </p:cNvSpPr>
          <p:nvPr/>
        </p:nvSpPr>
        <p:spPr bwMode="auto">
          <a:xfrm>
            <a:off x="1255237" y="5405575"/>
            <a:ext cx="5486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540 : 3 = 180 (kg)</a:t>
            </a:r>
          </a:p>
        </p:txBody>
      </p:sp>
      <p:sp>
        <p:nvSpPr>
          <p:cNvPr id="112" name="Rectangle 111"/>
          <p:cNvSpPr>
            <a:spLocks noChangeArrowheads="1"/>
          </p:cNvSpPr>
          <p:nvPr/>
        </p:nvSpPr>
        <p:spPr bwMode="auto">
          <a:xfrm>
            <a:off x="6806921" y="4710811"/>
            <a:ext cx="5638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540 + 180 = 720 (kg)</a:t>
            </a:r>
          </a:p>
        </p:txBody>
      </p:sp>
      <p:sp>
        <p:nvSpPr>
          <p:cNvPr id="113" name="Rectangle 112"/>
          <p:cNvSpPr>
            <a:spLocks noChangeArrowheads="1"/>
          </p:cNvSpPr>
          <p:nvPr/>
        </p:nvSpPr>
        <p:spPr bwMode="auto">
          <a:xfrm>
            <a:off x="7125591" y="5630369"/>
            <a:ext cx="6629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180 kg; 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: 720 kg</a:t>
            </a:r>
          </a:p>
        </p:txBody>
      </p:sp>
    </p:spTree>
    <p:extLst>
      <p:ext uri="{BB962C8B-B14F-4D97-AF65-F5344CB8AC3E}">
        <p14:creationId xmlns:p14="http://schemas.microsoft.com/office/powerpoint/2010/main" val="135725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  <p:bldP spid="85" grpId="0" animBg="1"/>
      <p:bldP spid="88" grpId="0"/>
      <p:bldP spid="89" grpId="0"/>
      <p:bldP spid="97" grpId="0"/>
      <p:bldP spid="110" grpId="0"/>
      <p:bldP spid="111" grpId="0"/>
      <p:bldP spid="112" grpId="0"/>
      <p:bldP spid="1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A078E6-D544-48B2-AE5E-F547E7EAF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-2667001"/>
            <a:ext cx="6858001" cy="121919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7324A89-1DC2-45BD-97D5-E4EA766DE4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2332203"/>
            <a:ext cx="3611881" cy="12191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291278" y="1813098"/>
            <a:ext cx="11609440" cy="48984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92507" y="252202"/>
            <a:ext cx="11459496" cy="1404961"/>
            <a:chOff x="671024" y="889012"/>
            <a:chExt cx="10502801" cy="1404961"/>
          </a:xfrm>
        </p:grpSpPr>
        <p:sp>
          <p:nvSpPr>
            <p:cNvPr id="27" name="Rounded Rectangle 26"/>
            <p:cNvSpPr/>
            <p:nvPr/>
          </p:nvSpPr>
          <p:spPr>
            <a:xfrm>
              <a:off x="671024" y="889012"/>
              <a:ext cx="10502801" cy="1404961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18249" y="889012"/>
              <a:ext cx="1025557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30.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gấp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alt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hai.Tìm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5103092" y="1787172"/>
            <a:ext cx="1838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1516085" y="2163651"/>
            <a:ext cx="236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530350" y="2658898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1546225" y="3219147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grpSp>
        <p:nvGrpSpPr>
          <p:cNvPr id="33" name="Group 24"/>
          <p:cNvGrpSpPr>
            <a:grpSpLocks/>
          </p:cNvGrpSpPr>
          <p:nvPr/>
        </p:nvGrpSpPr>
        <p:grpSpPr bwMode="auto">
          <a:xfrm>
            <a:off x="3171796" y="3438768"/>
            <a:ext cx="850900" cy="153987"/>
            <a:chOff x="1912" y="1679"/>
            <a:chExt cx="536" cy="97"/>
          </a:xfrm>
        </p:grpSpPr>
        <p:sp>
          <p:nvSpPr>
            <p:cNvPr id="34" name="Line 20"/>
            <p:cNvSpPr>
              <a:spLocks noChangeShapeType="1"/>
            </p:cNvSpPr>
            <p:nvPr/>
          </p:nvSpPr>
          <p:spPr bwMode="auto">
            <a:xfrm>
              <a:off x="1912" y="1719"/>
              <a:ext cx="52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Line 27"/>
            <p:cNvSpPr>
              <a:spLocks noChangeShapeType="1"/>
            </p:cNvSpPr>
            <p:nvPr/>
          </p:nvSpPr>
          <p:spPr bwMode="auto">
            <a:xfrm>
              <a:off x="2448" y="1679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1920" y="1680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25"/>
          <p:cNvGrpSpPr>
            <a:grpSpLocks/>
          </p:cNvGrpSpPr>
          <p:nvPr/>
        </p:nvGrpSpPr>
        <p:grpSpPr bwMode="auto">
          <a:xfrm>
            <a:off x="3192435" y="2822506"/>
            <a:ext cx="2514600" cy="342900"/>
            <a:chOff x="1920" y="1377"/>
            <a:chExt cx="1584" cy="216"/>
          </a:xfrm>
        </p:grpSpPr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1920" y="1449"/>
              <a:ext cx="158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Line 21"/>
            <p:cNvSpPr>
              <a:spLocks noChangeShapeType="1"/>
            </p:cNvSpPr>
            <p:nvPr/>
          </p:nvSpPr>
          <p:spPr bwMode="auto">
            <a:xfrm>
              <a:off x="3504" y="1377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Line 25"/>
            <p:cNvSpPr>
              <a:spLocks noChangeShapeType="1"/>
            </p:cNvSpPr>
            <p:nvPr/>
          </p:nvSpPr>
          <p:spPr bwMode="auto">
            <a:xfrm>
              <a:off x="2976" y="1401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1920" y="1401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Line 33"/>
            <p:cNvSpPr>
              <a:spLocks noChangeShapeType="1"/>
            </p:cNvSpPr>
            <p:nvPr/>
          </p:nvSpPr>
          <p:spPr bwMode="auto">
            <a:xfrm>
              <a:off x="2448" y="1401"/>
              <a:ext cx="0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AutoShape 32"/>
          <p:cNvSpPr>
            <a:spLocks/>
          </p:cNvSpPr>
          <p:nvPr/>
        </p:nvSpPr>
        <p:spPr bwMode="auto">
          <a:xfrm rot="5400000">
            <a:off x="4274315" y="1474852"/>
            <a:ext cx="334962" cy="2514600"/>
          </a:xfrm>
          <a:prstGeom prst="lef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34"/>
          <p:cNvSpPr txBox="1">
            <a:spLocks noChangeArrowheads="1"/>
          </p:cNvSpPr>
          <p:nvPr/>
        </p:nvSpPr>
        <p:spPr bwMode="auto">
          <a:xfrm>
            <a:off x="4258203" y="214274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AutoShape 30"/>
          <p:cNvSpPr>
            <a:spLocks/>
          </p:cNvSpPr>
          <p:nvPr/>
        </p:nvSpPr>
        <p:spPr bwMode="auto">
          <a:xfrm rot="5400000">
            <a:off x="4693008" y="2331156"/>
            <a:ext cx="357648" cy="1676400"/>
          </a:xfrm>
          <a:prstGeom prst="righ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37"/>
          <p:cNvSpPr txBox="1">
            <a:spLocks noChangeArrowheads="1"/>
          </p:cNvSpPr>
          <p:nvPr/>
        </p:nvSpPr>
        <p:spPr bwMode="auto">
          <a:xfrm>
            <a:off x="4608278" y="3293206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47" name="AutoShape 31"/>
          <p:cNvSpPr>
            <a:spLocks/>
          </p:cNvSpPr>
          <p:nvPr/>
        </p:nvSpPr>
        <p:spPr bwMode="auto">
          <a:xfrm rot="5400000">
            <a:off x="3532293" y="3266154"/>
            <a:ext cx="184150" cy="838200"/>
          </a:xfrm>
          <a:prstGeom prst="righ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34"/>
          <p:cNvSpPr txBox="1">
            <a:spLocks noChangeArrowheads="1"/>
          </p:cNvSpPr>
          <p:nvPr/>
        </p:nvSpPr>
        <p:spPr bwMode="auto">
          <a:xfrm>
            <a:off x="3368780" y="3777329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49" name="直接连接符 15">
            <a:extLst>
              <a:ext uri="{FF2B5EF4-FFF2-40B4-BE49-F238E27FC236}">
                <a16:creationId xmlns:a16="http://schemas.microsoft.com/office/drawing/2014/main" id="{9BC4A64F-5454-486C-8123-A861F99E003F}"/>
              </a:ext>
            </a:extLst>
          </p:cNvPr>
          <p:cNvCxnSpPr>
            <a:cxnSpLocks/>
          </p:cNvCxnSpPr>
          <p:nvPr/>
        </p:nvCxnSpPr>
        <p:spPr>
          <a:xfrm>
            <a:off x="6283679" y="2337547"/>
            <a:ext cx="0" cy="4037853"/>
          </a:xfrm>
          <a:prstGeom prst="line">
            <a:avLst/>
          </a:prstGeom>
          <a:ln w="5715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39"/>
          <p:cNvSpPr txBox="1">
            <a:spLocks noChangeArrowheads="1"/>
          </p:cNvSpPr>
          <p:nvPr/>
        </p:nvSpPr>
        <p:spPr bwMode="auto">
          <a:xfrm>
            <a:off x="809381" y="4079990"/>
            <a:ext cx="6172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3  -  1  =  2 (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1" name="Text Box 40"/>
          <p:cNvSpPr txBox="1">
            <a:spLocks noChangeArrowheads="1"/>
          </p:cNvSpPr>
          <p:nvPr/>
        </p:nvSpPr>
        <p:spPr bwMode="auto">
          <a:xfrm>
            <a:off x="7005840" y="5064392"/>
            <a:ext cx="6477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45;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 15</a:t>
            </a:r>
          </a:p>
        </p:txBody>
      </p: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6579469" y="4050557"/>
            <a:ext cx="5486400" cy="95410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45 - 30 = 15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881168" y="5364752"/>
            <a:ext cx="5486400" cy="95410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    30 : 2 x 3 = 45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: Rounded Corners 4">
            <a:extLst>
              <a:ext uri="{FF2B5EF4-FFF2-40B4-BE49-F238E27FC236}">
                <a16:creationId xmlns:a16="http://schemas.microsoft.com/office/drawing/2014/main" id="{86EDDF21-D791-4060-8061-57F7BBEA4559}"/>
              </a:ext>
            </a:extLst>
          </p:cNvPr>
          <p:cNvSpPr/>
          <p:nvPr/>
        </p:nvSpPr>
        <p:spPr>
          <a:xfrm>
            <a:off x="9662076" y="1960144"/>
            <a:ext cx="2089927" cy="692282"/>
          </a:xfrm>
          <a:prstGeom prst="roundRect">
            <a:avLst>
              <a:gd name="adj" fmla="val 258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55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291278" y="1813100"/>
            <a:ext cx="11609440" cy="48984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 Box 15"/>
          <p:cNvSpPr txBox="1">
            <a:spLocks noChangeArrowheads="1"/>
          </p:cNvSpPr>
          <p:nvPr/>
        </p:nvSpPr>
        <p:spPr bwMode="auto">
          <a:xfrm>
            <a:off x="5103092" y="1787174"/>
            <a:ext cx="1838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0" name="直接连接符 15">
            <a:extLst>
              <a:ext uri="{FF2B5EF4-FFF2-40B4-BE49-F238E27FC236}">
                <a16:creationId xmlns:a16="http://schemas.microsoft.com/office/drawing/2014/main" id="{9BC4A64F-5454-486C-8123-A861F99E003F}"/>
              </a:ext>
            </a:extLst>
          </p:cNvPr>
          <p:cNvCxnSpPr>
            <a:cxnSpLocks/>
          </p:cNvCxnSpPr>
          <p:nvPr/>
        </p:nvCxnSpPr>
        <p:spPr>
          <a:xfrm>
            <a:off x="6283679" y="2359405"/>
            <a:ext cx="0" cy="4037853"/>
          </a:xfrm>
          <a:prstGeom prst="line">
            <a:avLst/>
          </a:prstGeom>
          <a:ln w="5715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: Rounded Corners 4">
            <a:extLst>
              <a:ext uri="{FF2B5EF4-FFF2-40B4-BE49-F238E27FC236}">
                <a16:creationId xmlns:a16="http://schemas.microsoft.com/office/drawing/2014/main" id="{86EDDF21-D791-4060-8061-57F7BBEA4559}"/>
              </a:ext>
            </a:extLst>
          </p:cNvPr>
          <p:cNvSpPr/>
          <p:nvPr/>
        </p:nvSpPr>
        <p:spPr>
          <a:xfrm>
            <a:off x="9662076" y="1960146"/>
            <a:ext cx="2089927" cy="692282"/>
          </a:xfrm>
          <a:prstGeom prst="roundRect">
            <a:avLst>
              <a:gd name="adj" fmla="val 258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92507" y="252204"/>
            <a:ext cx="11459496" cy="1404961"/>
            <a:chOff x="292507" y="252204"/>
            <a:chExt cx="11459496" cy="1404961"/>
          </a:xfrm>
        </p:grpSpPr>
        <p:grpSp>
          <p:nvGrpSpPr>
            <p:cNvPr id="56" name="Group 55"/>
            <p:cNvGrpSpPr/>
            <p:nvPr/>
          </p:nvGrpSpPr>
          <p:grpSpPr>
            <a:xfrm>
              <a:off x="292507" y="252204"/>
              <a:ext cx="11459496" cy="1404961"/>
              <a:chOff x="671024" y="889012"/>
              <a:chExt cx="10502801" cy="1404961"/>
            </a:xfrm>
          </p:grpSpPr>
          <p:sp>
            <p:nvSpPr>
              <p:cNvPr id="57" name="Rounded Rectangle 56"/>
              <p:cNvSpPr/>
              <p:nvPr/>
            </p:nvSpPr>
            <p:spPr>
              <a:xfrm>
                <a:off x="671024" y="889012"/>
                <a:ext cx="10502801" cy="1404961"/>
              </a:xfrm>
              <a:prstGeom prst="roundRect">
                <a:avLst>
                  <a:gd name="adj" fmla="val 4817"/>
                </a:avLst>
              </a:prstGeom>
              <a:solidFill>
                <a:schemeClr val="bg1"/>
              </a:solidFill>
              <a:ln w="50800" cap="rnd">
                <a:solidFill>
                  <a:srgbClr val="CCECFF"/>
                </a:solidFill>
                <a:prstDash val="solid"/>
                <a:bevel/>
              </a:ln>
              <a:effectLst>
                <a:glow rad="190500">
                  <a:srgbClr val="92D050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918249" y="889012"/>
                <a:ext cx="1025557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alt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3: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cửa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nếp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ít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tẻ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540kg.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nếp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tẻ</a:t>
                </a:r>
                <a:r>
                  <a:rPr lang="en-US" alt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p:grpSp>
        <p:sp>
          <p:nvSpPr>
            <p:cNvPr id="86" name="Text Box 62"/>
            <p:cNvSpPr txBox="1">
              <a:spLocks noChangeArrowheads="1"/>
            </p:cNvSpPr>
            <p:nvPr/>
          </p:nvSpPr>
          <p:spPr bwMode="auto">
            <a:xfrm>
              <a:off x="8894477" y="669591"/>
              <a:ext cx="36420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eaLnBrk="1" hangingPunct="1"/>
              <a:r>
                <a:rPr lang="en-US" altLang="en-US" sz="28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87" name="Line 64"/>
            <p:cNvSpPr>
              <a:spLocks noChangeShapeType="1"/>
            </p:cNvSpPr>
            <p:nvPr/>
          </p:nvSpPr>
          <p:spPr bwMode="auto">
            <a:xfrm>
              <a:off x="8851341" y="1132178"/>
              <a:ext cx="45741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3333FF"/>
                </a:solidFill>
              </a:endParaRPr>
            </a:p>
          </p:txBody>
        </p:sp>
      </p:grpSp>
      <p:sp>
        <p:nvSpPr>
          <p:cNvPr id="88" name="Subtitle 12"/>
          <p:cNvSpPr txBox="1">
            <a:spLocks/>
          </p:cNvSpPr>
          <p:nvPr/>
        </p:nvSpPr>
        <p:spPr>
          <a:xfrm>
            <a:off x="1095907" y="3607550"/>
            <a:ext cx="1828801" cy="381000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altLang="en-US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9" name="Subtitle 12"/>
          <p:cNvSpPr txBox="1">
            <a:spLocks/>
          </p:cNvSpPr>
          <p:nvPr/>
        </p:nvSpPr>
        <p:spPr bwMode="auto">
          <a:xfrm>
            <a:off x="1095908" y="2945866"/>
            <a:ext cx="1828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2772308" y="2415386"/>
            <a:ext cx="1497012" cy="909483"/>
            <a:chOff x="3200400" y="2531808"/>
            <a:chExt cx="1497012" cy="909483"/>
          </a:xfrm>
        </p:grpSpPr>
        <p:grpSp>
          <p:nvGrpSpPr>
            <p:cNvPr id="91" name="Group 38"/>
            <p:cNvGrpSpPr>
              <a:grpSpLocks/>
            </p:cNvGrpSpPr>
            <p:nvPr/>
          </p:nvGrpSpPr>
          <p:grpSpPr bwMode="auto">
            <a:xfrm>
              <a:off x="3200400" y="3288891"/>
              <a:ext cx="762000" cy="152400"/>
              <a:chOff x="1056" y="2025"/>
              <a:chExt cx="480" cy="96"/>
            </a:xfrm>
          </p:grpSpPr>
          <p:sp>
            <p:nvSpPr>
              <p:cNvPr id="94" name="Line 45"/>
              <p:cNvSpPr>
                <a:spLocks noChangeShapeType="1"/>
              </p:cNvSpPr>
              <p:nvPr/>
            </p:nvSpPr>
            <p:spPr bwMode="auto">
              <a:xfrm>
                <a:off x="1056" y="2064"/>
                <a:ext cx="48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Line 25"/>
              <p:cNvSpPr>
                <a:spLocks noChangeShapeType="1"/>
              </p:cNvSpPr>
              <p:nvPr/>
            </p:nvSpPr>
            <p:spPr bwMode="auto">
              <a:xfrm>
                <a:off x="1536" y="2025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Line 25"/>
              <p:cNvSpPr>
                <a:spLocks noChangeShapeType="1"/>
              </p:cNvSpPr>
              <p:nvPr/>
            </p:nvSpPr>
            <p:spPr bwMode="auto">
              <a:xfrm>
                <a:off x="1056" y="2025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2" name="AutoShape 92"/>
            <p:cNvSpPr>
              <a:spLocks/>
            </p:cNvSpPr>
            <p:nvPr/>
          </p:nvSpPr>
          <p:spPr bwMode="auto">
            <a:xfrm rot="16200000">
              <a:off x="3403190" y="2717391"/>
              <a:ext cx="356419" cy="762000"/>
            </a:xfrm>
            <a:prstGeom prst="rightBrac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3446207" y="2531808"/>
              <a:ext cx="125120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?kg</a:t>
              </a:r>
            </a:p>
          </p:txBody>
        </p:sp>
      </p:grp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1071301" y="2134937"/>
            <a:ext cx="2030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2772306" y="2997950"/>
            <a:ext cx="2669462" cy="1651935"/>
            <a:chOff x="3200398" y="3276600"/>
            <a:chExt cx="2669462" cy="1651935"/>
          </a:xfrm>
        </p:grpSpPr>
        <p:sp>
          <p:nvSpPr>
            <p:cNvPr id="99" name="AutoShape 92"/>
            <p:cNvSpPr>
              <a:spLocks/>
            </p:cNvSpPr>
            <p:nvPr/>
          </p:nvSpPr>
          <p:spPr bwMode="auto">
            <a:xfrm rot="5400000" flipH="1">
              <a:off x="4779708" y="2872250"/>
              <a:ext cx="275304" cy="1905000"/>
            </a:xfrm>
            <a:prstGeom prst="rightBrac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Text Box 96"/>
            <p:cNvSpPr txBox="1">
              <a:spLocks noChangeArrowheads="1"/>
            </p:cNvSpPr>
            <p:nvPr/>
          </p:nvSpPr>
          <p:spPr bwMode="auto">
            <a:xfrm>
              <a:off x="4381500" y="4405315"/>
              <a:ext cx="8001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?kg</a:t>
              </a:r>
            </a:p>
          </p:txBody>
        </p:sp>
        <p:grpSp>
          <p:nvGrpSpPr>
            <p:cNvPr id="101" name="Group 37"/>
            <p:cNvGrpSpPr>
              <a:grpSpLocks/>
            </p:cNvGrpSpPr>
            <p:nvPr/>
          </p:nvGrpSpPr>
          <p:grpSpPr bwMode="auto">
            <a:xfrm>
              <a:off x="3200400" y="3962400"/>
              <a:ext cx="2667000" cy="166688"/>
              <a:chOff x="1056" y="2496"/>
              <a:chExt cx="1680" cy="105"/>
            </a:xfrm>
          </p:grpSpPr>
          <p:sp>
            <p:nvSpPr>
              <p:cNvPr id="104" name="Line 77"/>
              <p:cNvSpPr>
                <a:spLocks noChangeShapeType="1"/>
              </p:cNvSpPr>
              <p:nvPr/>
            </p:nvSpPr>
            <p:spPr bwMode="auto">
              <a:xfrm>
                <a:off x="1056" y="2553"/>
                <a:ext cx="168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Line 25"/>
              <p:cNvSpPr>
                <a:spLocks noChangeShapeType="1"/>
              </p:cNvSpPr>
              <p:nvPr/>
            </p:nvSpPr>
            <p:spPr bwMode="auto">
              <a:xfrm>
                <a:off x="1920" y="2505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" name="Line 25"/>
              <p:cNvSpPr>
                <a:spLocks noChangeShapeType="1"/>
              </p:cNvSpPr>
              <p:nvPr/>
            </p:nvSpPr>
            <p:spPr bwMode="auto">
              <a:xfrm>
                <a:off x="2304" y="2505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Line 25"/>
              <p:cNvSpPr>
                <a:spLocks noChangeShapeType="1"/>
              </p:cNvSpPr>
              <p:nvPr/>
            </p:nvSpPr>
            <p:spPr bwMode="auto">
              <a:xfrm>
                <a:off x="2736" y="2496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" name="Line 25"/>
              <p:cNvSpPr>
                <a:spLocks noChangeShapeType="1"/>
              </p:cNvSpPr>
              <p:nvPr/>
            </p:nvSpPr>
            <p:spPr bwMode="auto">
              <a:xfrm>
                <a:off x="1536" y="2505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Line 25"/>
              <p:cNvSpPr>
                <a:spLocks noChangeShapeType="1"/>
              </p:cNvSpPr>
              <p:nvPr/>
            </p:nvSpPr>
            <p:spPr bwMode="auto">
              <a:xfrm>
                <a:off x="1056" y="2505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2" name="Subtitle 12"/>
            <p:cNvSpPr txBox="1">
              <a:spLocks/>
            </p:cNvSpPr>
            <p:nvPr/>
          </p:nvSpPr>
          <p:spPr bwMode="auto">
            <a:xfrm>
              <a:off x="4191000" y="3276600"/>
              <a:ext cx="15240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540 kg</a:t>
              </a:r>
            </a:p>
          </p:txBody>
        </p:sp>
        <p:sp>
          <p:nvSpPr>
            <p:cNvPr id="103" name="AutoShape 92"/>
            <p:cNvSpPr>
              <a:spLocks/>
            </p:cNvSpPr>
            <p:nvPr/>
          </p:nvSpPr>
          <p:spPr bwMode="auto">
            <a:xfrm rot="16200000" flipH="1">
              <a:off x="4422902" y="2927477"/>
              <a:ext cx="221993" cy="2667001"/>
            </a:xfrm>
            <a:prstGeom prst="rightBrac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0" name="Rectangle 109"/>
          <p:cNvSpPr>
            <a:spLocks noChangeArrowheads="1"/>
          </p:cNvSpPr>
          <p:nvPr/>
        </p:nvSpPr>
        <p:spPr bwMode="auto">
          <a:xfrm>
            <a:off x="1279496" y="4549073"/>
            <a:ext cx="5486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	4 – 1 =3 (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1" name="Rectangle 110"/>
          <p:cNvSpPr>
            <a:spLocks noChangeArrowheads="1"/>
          </p:cNvSpPr>
          <p:nvPr/>
        </p:nvSpPr>
        <p:spPr bwMode="auto">
          <a:xfrm>
            <a:off x="1255237" y="5405575"/>
            <a:ext cx="5486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540 : 3 x 4 = 720 (kg)</a:t>
            </a:r>
          </a:p>
        </p:txBody>
      </p:sp>
      <p:sp>
        <p:nvSpPr>
          <p:cNvPr id="112" name="Rectangle 111"/>
          <p:cNvSpPr>
            <a:spLocks noChangeArrowheads="1"/>
          </p:cNvSpPr>
          <p:nvPr/>
        </p:nvSpPr>
        <p:spPr bwMode="auto">
          <a:xfrm>
            <a:off x="6806921" y="4710811"/>
            <a:ext cx="5638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720 – 540 = 180 (kg)</a:t>
            </a:r>
          </a:p>
        </p:txBody>
      </p:sp>
      <p:sp>
        <p:nvSpPr>
          <p:cNvPr id="113" name="Rectangle 112"/>
          <p:cNvSpPr>
            <a:spLocks noChangeArrowheads="1"/>
          </p:cNvSpPr>
          <p:nvPr/>
        </p:nvSpPr>
        <p:spPr bwMode="auto">
          <a:xfrm>
            <a:off x="7125591" y="5630369"/>
            <a:ext cx="6629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180 kg; 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: 720 kg</a:t>
            </a:r>
          </a:p>
        </p:txBody>
      </p:sp>
    </p:spTree>
    <p:extLst>
      <p:ext uri="{BB962C8B-B14F-4D97-AF65-F5344CB8AC3E}">
        <p14:creationId xmlns:p14="http://schemas.microsoft.com/office/powerpoint/2010/main" val="289492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  <p:bldP spid="85" grpId="0" animBg="1"/>
      <p:bldP spid="88" grpId="0"/>
      <p:bldP spid="89" grpId="0"/>
      <p:bldP spid="97" grpId="0"/>
      <p:bldP spid="110" grpId="0"/>
      <p:bldP spid="111" grpId="0"/>
      <p:bldP spid="112" grpId="0"/>
      <p:bldP spid="1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063150A-F690-4722-92AA-D96DD2C174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t="12274" r="45342" b="31476"/>
          <a:stretch/>
        </p:blipFill>
        <p:spPr>
          <a:xfrm>
            <a:off x="1989169" y="-132734"/>
            <a:ext cx="3611881" cy="6858000"/>
          </a:xfrm>
          <a:prstGeom prst="rect">
            <a:avLst/>
          </a:prstGeom>
        </p:spPr>
      </p:pic>
      <p:sp>
        <p:nvSpPr>
          <p:cNvPr id="8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2212258" y="1"/>
            <a:ext cx="9821195" cy="34363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847967" y="1204287"/>
            <a:ext cx="4549775" cy="1966257"/>
            <a:chOff x="4224338" y="614364"/>
            <a:chExt cx="4549775" cy="1966257"/>
          </a:xfrm>
        </p:grpSpPr>
        <p:sp>
          <p:nvSpPr>
            <p:cNvPr id="10" name="Line 45"/>
            <p:cNvSpPr>
              <a:spLocks noChangeShapeType="1"/>
            </p:cNvSpPr>
            <p:nvPr/>
          </p:nvSpPr>
          <p:spPr bwMode="auto">
            <a:xfrm>
              <a:off x="4267200" y="1219200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Line 46"/>
            <p:cNvSpPr>
              <a:spLocks noChangeShapeType="1"/>
            </p:cNvSpPr>
            <p:nvPr/>
          </p:nvSpPr>
          <p:spPr bwMode="auto">
            <a:xfrm>
              <a:off x="4278313" y="1824038"/>
              <a:ext cx="4495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Line 47"/>
            <p:cNvSpPr>
              <a:spLocks noChangeShapeType="1"/>
            </p:cNvSpPr>
            <p:nvPr/>
          </p:nvSpPr>
          <p:spPr bwMode="auto">
            <a:xfrm>
              <a:off x="4256088" y="1143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Line 48"/>
            <p:cNvSpPr>
              <a:spLocks noChangeShapeType="1"/>
            </p:cNvSpPr>
            <p:nvPr/>
          </p:nvSpPr>
          <p:spPr bwMode="auto">
            <a:xfrm>
              <a:off x="4244975" y="1654175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Line 50"/>
            <p:cNvSpPr>
              <a:spLocks noChangeShapeType="1"/>
            </p:cNvSpPr>
            <p:nvPr/>
          </p:nvSpPr>
          <p:spPr bwMode="auto">
            <a:xfrm>
              <a:off x="5018088" y="1730375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Line 51"/>
            <p:cNvSpPr>
              <a:spLocks noChangeShapeType="1"/>
            </p:cNvSpPr>
            <p:nvPr/>
          </p:nvSpPr>
          <p:spPr bwMode="auto">
            <a:xfrm>
              <a:off x="5018088" y="159543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Line 53"/>
            <p:cNvSpPr>
              <a:spLocks noChangeShapeType="1"/>
            </p:cNvSpPr>
            <p:nvPr/>
          </p:nvSpPr>
          <p:spPr bwMode="auto">
            <a:xfrm>
              <a:off x="5791200" y="1752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Line 55"/>
            <p:cNvSpPr>
              <a:spLocks noChangeShapeType="1"/>
            </p:cNvSpPr>
            <p:nvPr/>
          </p:nvSpPr>
          <p:spPr bwMode="auto">
            <a:xfrm>
              <a:off x="8763000" y="1752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Line 56"/>
            <p:cNvSpPr>
              <a:spLocks noChangeShapeType="1"/>
            </p:cNvSpPr>
            <p:nvPr/>
          </p:nvSpPr>
          <p:spPr bwMode="auto">
            <a:xfrm>
              <a:off x="8077200" y="1752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Line 58"/>
            <p:cNvSpPr>
              <a:spLocks noChangeShapeType="1"/>
            </p:cNvSpPr>
            <p:nvPr/>
          </p:nvSpPr>
          <p:spPr bwMode="auto">
            <a:xfrm>
              <a:off x="7315200" y="1752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Line 59"/>
            <p:cNvSpPr>
              <a:spLocks noChangeShapeType="1"/>
            </p:cNvSpPr>
            <p:nvPr/>
          </p:nvSpPr>
          <p:spPr bwMode="auto">
            <a:xfrm>
              <a:off x="6553200" y="1752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AutoShape 60"/>
            <p:cNvSpPr>
              <a:spLocks/>
            </p:cNvSpPr>
            <p:nvPr/>
          </p:nvSpPr>
          <p:spPr bwMode="auto">
            <a:xfrm rot="16200000">
              <a:off x="4519613" y="727075"/>
              <a:ext cx="190500" cy="762000"/>
            </a:xfrm>
            <a:prstGeom prst="rightBracket">
              <a:avLst>
                <a:gd name="adj" fmla="val 33333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AutoShape 61"/>
            <p:cNvSpPr>
              <a:spLocks/>
            </p:cNvSpPr>
            <p:nvPr/>
          </p:nvSpPr>
          <p:spPr bwMode="auto">
            <a:xfrm rot="16200000">
              <a:off x="6811963" y="-176212"/>
              <a:ext cx="190500" cy="3733800"/>
            </a:xfrm>
            <a:prstGeom prst="rightBracket">
              <a:avLst>
                <a:gd name="adj" fmla="val 163333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AutoShape 62"/>
            <p:cNvSpPr>
              <a:spLocks/>
            </p:cNvSpPr>
            <p:nvPr/>
          </p:nvSpPr>
          <p:spPr bwMode="auto">
            <a:xfrm rot="5400000">
              <a:off x="6411913" y="-309562"/>
              <a:ext cx="228600" cy="4495800"/>
            </a:xfrm>
            <a:prstGeom prst="rightBracket">
              <a:avLst>
                <a:gd name="adj" fmla="val 163889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63"/>
            <p:cNvSpPr txBox="1">
              <a:spLocks noChangeArrowheads="1"/>
            </p:cNvSpPr>
            <p:nvPr/>
          </p:nvSpPr>
          <p:spPr bwMode="auto">
            <a:xfrm>
              <a:off x="4224338" y="614364"/>
              <a:ext cx="110982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en-US" altLang="en-US" sz="28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68"/>
            <p:cNvSpPr txBox="1">
              <a:spLocks noChangeArrowheads="1"/>
            </p:cNvSpPr>
            <p:nvPr/>
          </p:nvSpPr>
          <p:spPr bwMode="auto">
            <a:xfrm>
              <a:off x="6183313" y="1111203"/>
              <a:ext cx="19046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170 </a:t>
              </a:r>
              <a:r>
                <a:rPr lang="en-US" altLang="en-US" sz="28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Line 95"/>
            <p:cNvSpPr>
              <a:spLocks noChangeShapeType="1"/>
            </p:cNvSpPr>
            <p:nvPr/>
          </p:nvSpPr>
          <p:spPr bwMode="auto">
            <a:xfrm>
              <a:off x="4244975" y="1273175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Line 95"/>
            <p:cNvSpPr>
              <a:spLocks noChangeShapeType="1"/>
            </p:cNvSpPr>
            <p:nvPr/>
          </p:nvSpPr>
          <p:spPr bwMode="auto">
            <a:xfrm>
              <a:off x="5018088" y="1214438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63"/>
            <p:cNvSpPr txBox="1">
              <a:spLocks noChangeArrowheads="1"/>
            </p:cNvSpPr>
            <p:nvPr/>
          </p:nvSpPr>
          <p:spPr bwMode="auto">
            <a:xfrm>
              <a:off x="6019800" y="2057401"/>
              <a:ext cx="145343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en-US" altLang="en-US" sz="28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Text Box 43"/>
          <p:cNvSpPr txBox="1">
            <a:spLocks noChangeArrowheads="1"/>
          </p:cNvSpPr>
          <p:nvPr/>
        </p:nvSpPr>
        <p:spPr bwMode="auto">
          <a:xfrm>
            <a:off x="2407518" y="1558298"/>
            <a:ext cx="24072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cam:</a:t>
            </a:r>
          </a:p>
        </p:txBody>
      </p:sp>
      <p:sp>
        <p:nvSpPr>
          <p:cNvPr id="30" name="Text Box 44"/>
          <p:cNvSpPr txBox="1">
            <a:spLocks noChangeArrowheads="1"/>
          </p:cNvSpPr>
          <p:nvPr/>
        </p:nvSpPr>
        <p:spPr bwMode="auto">
          <a:xfrm>
            <a:off x="2407518" y="2167898"/>
            <a:ext cx="24072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dứa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3" name="Text Box 41"/>
          <p:cNvSpPr txBox="1">
            <a:spLocks noChangeArrowheads="1"/>
          </p:cNvSpPr>
          <p:nvPr/>
        </p:nvSpPr>
        <p:spPr bwMode="auto">
          <a:xfrm>
            <a:off x="2660853" y="547857"/>
            <a:ext cx="9372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2212257" y="3802935"/>
            <a:ext cx="9613489" cy="1887151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50800" cap="rnd">
            <a:solidFill>
              <a:srgbClr val="CCECFF"/>
            </a:solidFill>
            <a:prstDash val="solid"/>
            <a:bevel/>
          </a:ln>
          <a:effectLst>
            <a:glow rad="1905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438549" y="3912663"/>
            <a:ext cx="9387197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0"/>
              </a:spcBef>
            </a:pP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dứa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3000"/>
              </a:spcBef>
            </a:pP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dứa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170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6" name="Text Box 62"/>
          <p:cNvSpPr txBox="1">
            <a:spLocks noChangeArrowheads="1"/>
          </p:cNvSpPr>
          <p:nvPr/>
        </p:nvSpPr>
        <p:spPr bwMode="auto">
          <a:xfrm>
            <a:off x="5601050" y="3755247"/>
            <a:ext cx="3898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eaLnBrk="1" hangingPunct="1"/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7" name="Line 64"/>
          <p:cNvSpPr>
            <a:spLocks noChangeShapeType="1"/>
          </p:cNvSpPr>
          <p:nvPr/>
        </p:nvSpPr>
        <p:spPr bwMode="auto">
          <a:xfrm>
            <a:off x="5601438" y="4303444"/>
            <a:ext cx="383731" cy="0"/>
          </a:xfrm>
          <a:prstGeom prst="line">
            <a:avLst/>
          </a:prstGeom>
          <a:noFill/>
          <a:ln w="28575">
            <a:solidFill>
              <a:srgbClr val="0D112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809" y="3727291"/>
            <a:ext cx="1732216" cy="2114972"/>
          </a:xfrm>
          <a:prstGeom prst="rect">
            <a:avLst/>
          </a:prstGeom>
        </p:spPr>
      </p:pic>
      <p:sp>
        <p:nvSpPr>
          <p:cNvPr id="37" name="Text Box 41"/>
          <p:cNvSpPr txBox="1">
            <a:spLocks noChangeArrowheads="1"/>
          </p:cNvSpPr>
          <p:nvPr/>
        </p:nvSpPr>
        <p:spPr bwMode="auto">
          <a:xfrm>
            <a:off x="407714" y="4316764"/>
            <a:ext cx="39512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200" b="1" dirty="0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49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/>
      <p:bldP spid="30" grpId="0"/>
      <p:bldP spid="53" grpId="0"/>
      <p:bldP spid="58" grpId="0" animBg="1"/>
      <p:bldP spid="59" grpId="0"/>
      <p:bldP spid="56" grpId="0"/>
      <p:bldP spid="57" grpId="0" animBg="1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A078E6-D544-48B2-AE5E-F547E7EAF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-2667001"/>
            <a:ext cx="6858001" cy="121919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7324A89-1DC2-45BD-97D5-E4EA766DE4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2332203"/>
            <a:ext cx="3611881" cy="12191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291278" y="1813098"/>
            <a:ext cx="11609440" cy="48984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92507" y="252202"/>
            <a:ext cx="11459496" cy="1404961"/>
            <a:chOff x="671024" y="889012"/>
            <a:chExt cx="10502801" cy="1404961"/>
          </a:xfrm>
        </p:grpSpPr>
        <p:sp>
          <p:nvSpPr>
            <p:cNvPr id="27" name="Rounded Rectangle 26"/>
            <p:cNvSpPr/>
            <p:nvPr/>
          </p:nvSpPr>
          <p:spPr>
            <a:xfrm>
              <a:off x="671024" y="889012"/>
              <a:ext cx="10502801" cy="1404961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18249" y="889012"/>
              <a:ext cx="1025557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30.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gấp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hai.Tìm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40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5103092" y="1787172"/>
            <a:ext cx="1838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1516085" y="2163651"/>
            <a:ext cx="236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530350" y="2658898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1546225" y="3219147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grpSp>
        <p:nvGrpSpPr>
          <p:cNvPr id="33" name="Group 24"/>
          <p:cNvGrpSpPr>
            <a:grpSpLocks/>
          </p:cNvGrpSpPr>
          <p:nvPr/>
        </p:nvGrpSpPr>
        <p:grpSpPr bwMode="auto">
          <a:xfrm>
            <a:off x="3171796" y="3438768"/>
            <a:ext cx="850900" cy="153987"/>
            <a:chOff x="1912" y="1679"/>
            <a:chExt cx="536" cy="97"/>
          </a:xfrm>
        </p:grpSpPr>
        <p:sp>
          <p:nvSpPr>
            <p:cNvPr id="34" name="Line 20"/>
            <p:cNvSpPr>
              <a:spLocks noChangeShapeType="1"/>
            </p:cNvSpPr>
            <p:nvPr/>
          </p:nvSpPr>
          <p:spPr bwMode="auto">
            <a:xfrm>
              <a:off x="1912" y="1719"/>
              <a:ext cx="52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Line 27"/>
            <p:cNvSpPr>
              <a:spLocks noChangeShapeType="1"/>
            </p:cNvSpPr>
            <p:nvPr/>
          </p:nvSpPr>
          <p:spPr bwMode="auto">
            <a:xfrm>
              <a:off x="2448" y="1679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1920" y="1680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25"/>
          <p:cNvGrpSpPr>
            <a:grpSpLocks/>
          </p:cNvGrpSpPr>
          <p:nvPr/>
        </p:nvGrpSpPr>
        <p:grpSpPr bwMode="auto">
          <a:xfrm>
            <a:off x="3192435" y="2822506"/>
            <a:ext cx="2514600" cy="342900"/>
            <a:chOff x="1920" y="1377"/>
            <a:chExt cx="1584" cy="216"/>
          </a:xfrm>
        </p:grpSpPr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1920" y="1449"/>
              <a:ext cx="158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Line 21"/>
            <p:cNvSpPr>
              <a:spLocks noChangeShapeType="1"/>
            </p:cNvSpPr>
            <p:nvPr/>
          </p:nvSpPr>
          <p:spPr bwMode="auto">
            <a:xfrm>
              <a:off x="3504" y="1377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Line 25"/>
            <p:cNvSpPr>
              <a:spLocks noChangeShapeType="1"/>
            </p:cNvSpPr>
            <p:nvPr/>
          </p:nvSpPr>
          <p:spPr bwMode="auto">
            <a:xfrm>
              <a:off x="2976" y="1401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1920" y="1401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Line 33"/>
            <p:cNvSpPr>
              <a:spLocks noChangeShapeType="1"/>
            </p:cNvSpPr>
            <p:nvPr/>
          </p:nvSpPr>
          <p:spPr bwMode="auto">
            <a:xfrm>
              <a:off x="2448" y="1401"/>
              <a:ext cx="0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AutoShape 32"/>
          <p:cNvSpPr>
            <a:spLocks/>
          </p:cNvSpPr>
          <p:nvPr/>
        </p:nvSpPr>
        <p:spPr bwMode="auto">
          <a:xfrm rot="5400000">
            <a:off x="4274315" y="1474852"/>
            <a:ext cx="334962" cy="2514600"/>
          </a:xfrm>
          <a:prstGeom prst="lef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34"/>
          <p:cNvSpPr txBox="1">
            <a:spLocks noChangeArrowheads="1"/>
          </p:cNvSpPr>
          <p:nvPr/>
        </p:nvSpPr>
        <p:spPr bwMode="auto">
          <a:xfrm>
            <a:off x="4258203" y="214274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AutoShape 30"/>
          <p:cNvSpPr>
            <a:spLocks/>
          </p:cNvSpPr>
          <p:nvPr/>
        </p:nvSpPr>
        <p:spPr bwMode="auto">
          <a:xfrm rot="5400000">
            <a:off x="4693008" y="2331156"/>
            <a:ext cx="357648" cy="1676400"/>
          </a:xfrm>
          <a:prstGeom prst="righ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37"/>
          <p:cNvSpPr txBox="1">
            <a:spLocks noChangeArrowheads="1"/>
          </p:cNvSpPr>
          <p:nvPr/>
        </p:nvSpPr>
        <p:spPr bwMode="auto">
          <a:xfrm>
            <a:off x="4608278" y="3293206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47" name="AutoShape 31"/>
          <p:cNvSpPr>
            <a:spLocks/>
          </p:cNvSpPr>
          <p:nvPr/>
        </p:nvSpPr>
        <p:spPr bwMode="auto">
          <a:xfrm rot="5400000">
            <a:off x="3532293" y="3266154"/>
            <a:ext cx="184150" cy="838200"/>
          </a:xfrm>
          <a:prstGeom prst="righ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34"/>
          <p:cNvSpPr txBox="1">
            <a:spLocks noChangeArrowheads="1"/>
          </p:cNvSpPr>
          <p:nvPr/>
        </p:nvSpPr>
        <p:spPr bwMode="auto">
          <a:xfrm>
            <a:off x="3368780" y="3777329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49" name="直接连接符 15">
            <a:extLst>
              <a:ext uri="{FF2B5EF4-FFF2-40B4-BE49-F238E27FC236}">
                <a16:creationId xmlns:a16="http://schemas.microsoft.com/office/drawing/2014/main" id="{9BC4A64F-5454-486C-8123-A861F99E003F}"/>
              </a:ext>
            </a:extLst>
          </p:cNvPr>
          <p:cNvCxnSpPr>
            <a:cxnSpLocks/>
          </p:cNvCxnSpPr>
          <p:nvPr/>
        </p:nvCxnSpPr>
        <p:spPr>
          <a:xfrm>
            <a:off x="6283679" y="2337547"/>
            <a:ext cx="0" cy="4037853"/>
          </a:xfrm>
          <a:prstGeom prst="line">
            <a:avLst/>
          </a:prstGeom>
          <a:ln w="5715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39"/>
          <p:cNvSpPr txBox="1">
            <a:spLocks noChangeArrowheads="1"/>
          </p:cNvSpPr>
          <p:nvPr/>
        </p:nvSpPr>
        <p:spPr bwMode="auto">
          <a:xfrm>
            <a:off x="809381" y="4079990"/>
            <a:ext cx="6172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</a:t>
            </a:r>
          </a:p>
          <a:p>
            <a:pPr eaLnBrk="1" hangingPunct="1"/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3  -  1  =  2 (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1" name="Text Box 40"/>
          <p:cNvSpPr txBox="1">
            <a:spLocks noChangeArrowheads="1"/>
          </p:cNvSpPr>
          <p:nvPr/>
        </p:nvSpPr>
        <p:spPr bwMode="auto">
          <a:xfrm>
            <a:off x="7005840" y="5064392"/>
            <a:ext cx="6477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45;</a:t>
            </a:r>
          </a:p>
          <a:p>
            <a:pPr eaLnBrk="1" hangingPunct="1"/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 15</a:t>
            </a:r>
          </a:p>
        </p:txBody>
      </p: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6579469" y="4050557"/>
            <a:ext cx="5486400" cy="95410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45 - 30 = 15</a:t>
            </a:r>
            <a:endParaRPr lang="en-US" altLang="en-US" sz="2800" dirty="0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881168" y="5364752"/>
            <a:ext cx="5486400" cy="95410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    30 : 2 x 3 = 45</a:t>
            </a:r>
            <a:endParaRPr lang="en-US" altLang="en-US" sz="2800" dirty="0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: Rounded Corners 4">
            <a:extLst>
              <a:ext uri="{FF2B5EF4-FFF2-40B4-BE49-F238E27FC236}">
                <a16:creationId xmlns:a16="http://schemas.microsoft.com/office/drawing/2014/main" id="{86EDDF21-D791-4060-8061-57F7BBEA4559}"/>
              </a:ext>
            </a:extLst>
          </p:cNvPr>
          <p:cNvSpPr/>
          <p:nvPr/>
        </p:nvSpPr>
        <p:spPr>
          <a:xfrm>
            <a:off x="9662076" y="1960144"/>
            <a:ext cx="2089927" cy="692282"/>
          </a:xfrm>
          <a:prstGeom prst="roundRect">
            <a:avLst>
              <a:gd name="adj" fmla="val 258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55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291278" y="1813100"/>
            <a:ext cx="11609440" cy="48984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 Box 15"/>
          <p:cNvSpPr txBox="1">
            <a:spLocks noChangeArrowheads="1"/>
          </p:cNvSpPr>
          <p:nvPr/>
        </p:nvSpPr>
        <p:spPr bwMode="auto">
          <a:xfrm>
            <a:off x="5103092" y="1787174"/>
            <a:ext cx="1838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0" name="直接连接符 15">
            <a:extLst>
              <a:ext uri="{FF2B5EF4-FFF2-40B4-BE49-F238E27FC236}">
                <a16:creationId xmlns:a16="http://schemas.microsoft.com/office/drawing/2014/main" id="{9BC4A64F-5454-486C-8123-A861F99E003F}"/>
              </a:ext>
            </a:extLst>
          </p:cNvPr>
          <p:cNvCxnSpPr>
            <a:cxnSpLocks/>
          </p:cNvCxnSpPr>
          <p:nvPr/>
        </p:nvCxnSpPr>
        <p:spPr>
          <a:xfrm>
            <a:off x="7005840" y="2275875"/>
            <a:ext cx="0" cy="4037853"/>
          </a:xfrm>
          <a:prstGeom prst="line">
            <a:avLst/>
          </a:prstGeom>
          <a:ln w="5715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92221" y="20310"/>
            <a:ext cx="11973648" cy="1600919"/>
            <a:chOff x="292507" y="166480"/>
            <a:chExt cx="11459496" cy="1490685"/>
          </a:xfrm>
        </p:grpSpPr>
        <p:grpSp>
          <p:nvGrpSpPr>
            <p:cNvPr id="72" name="Group 71"/>
            <p:cNvGrpSpPr/>
            <p:nvPr/>
          </p:nvGrpSpPr>
          <p:grpSpPr>
            <a:xfrm>
              <a:off x="292507" y="252204"/>
              <a:ext cx="11459496" cy="1404961"/>
              <a:chOff x="671024" y="889012"/>
              <a:chExt cx="10502801" cy="1404961"/>
            </a:xfrm>
          </p:grpSpPr>
          <p:sp>
            <p:nvSpPr>
              <p:cNvPr id="75" name="Rounded Rectangle 74"/>
              <p:cNvSpPr/>
              <p:nvPr/>
            </p:nvSpPr>
            <p:spPr>
              <a:xfrm>
                <a:off x="671024" y="889012"/>
                <a:ext cx="10502801" cy="1404961"/>
              </a:xfrm>
              <a:prstGeom prst="roundRect">
                <a:avLst>
                  <a:gd name="adj" fmla="val 4817"/>
                </a:avLst>
              </a:prstGeom>
              <a:solidFill>
                <a:schemeClr val="bg1"/>
              </a:solidFill>
              <a:ln w="50800" cap="rnd">
                <a:solidFill>
                  <a:srgbClr val="CCECFF"/>
                </a:solidFill>
                <a:prstDash val="solid"/>
                <a:bevel/>
              </a:ln>
              <a:effectLst>
                <a:glow rad="190500">
                  <a:srgbClr val="92D050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918250" y="889012"/>
                <a:ext cx="10255575" cy="13612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0"/>
                  </a:spcBef>
                </a:pP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cam </a:t>
                </a:r>
                <a:r>
                  <a:rPr lang="en-US" altLang="en-US" sz="3200" b="1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3200" b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số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dứa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3000"/>
                  </a:spcBef>
                </a:pP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cam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ít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dứa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170 </a:t>
                </a:r>
                <a:r>
                  <a:rPr lang="en-US" altLang="en-US" sz="3200" b="1" dirty="0" err="1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altLang="en-US" sz="3200" b="1" dirty="0">
                    <a:solidFill>
                      <a:srgbClr val="0D112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p:grpSp>
        <p:sp>
          <p:nvSpPr>
            <p:cNvPr id="73" name="Text Box 62"/>
            <p:cNvSpPr txBox="1">
              <a:spLocks noChangeArrowheads="1"/>
            </p:cNvSpPr>
            <p:nvPr/>
          </p:nvSpPr>
          <p:spPr bwMode="auto">
            <a:xfrm>
              <a:off x="3652202" y="166480"/>
              <a:ext cx="373110" cy="1003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eaLnBrk="1" hangingPunct="1"/>
              <a:r>
                <a:rPr lang="en-US" altLang="en-US" sz="32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74" name="Line 64"/>
            <p:cNvSpPr>
              <a:spLocks noChangeShapeType="1"/>
            </p:cNvSpPr>
            <p:nvPr/>
          </p:nvSpPr>
          <p:spPr bwMode="auto">
            <a:xfrm>
              <a:off x="3609064" y="629066"/>
              <a:ext cx="457416" cy="0"/>
            </a:xfrm>
            <a:prstGeom prst="line">
              <a:avLst/>
            </a:prstGeom>
            <a:noFill/>
            <a:ln w="28575">
              <a:solidFill>
                <a:srgbClr val="0D112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423835" y="2105440"/>
            <a:ext cx="2030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2278884" y="2310077"/>
            <a:ext cx="4549775" cy="1966257"/>
            <a:chOff x="4224338" y="614364"/>
            <a:chExt cx="4549775" cy="1966257"/>
          </a:xfrm>
        </p:grpSpPr>
        <p:sp>
          <p:nvSpPr>
            <p:cNvPr id="79" name="Line 45"/>
            <p:cNvSpPr>
              <a:spLocks noChangeShapeType="1"/>
            </p:cNvSpPr>
            <p:nvPr/>
          </p:nvSpPr>
          <p:spPr bwMode="auto">
            <a:xfrm>
              <a:off x="4267200" y="1219200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Line 46"/>
            <p:cNvSpPr>
              <a:spLocks noChangeShapeType="1"/>
            </p:cNvSpPr>
            <p:nvPr/>
          </p:nvSpPr>
          <p:spPr bwMode="auto">
            <a:xfrm>
              <a:off x="4278313" y="1824038"/>
              <a:ext cx="4495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Line 47"/>
            <p:cNvSpPr>
              <a:spLocks noChangeShapeType="1"/>
            </p:cNvSpPr>
            <p:nvPr/>
          </p:nvSpPr>
          <p:spPr bwMode="auto">
            <a:xfrm>
              <a:off x="4256088" y="1143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Line 48"/>
            <p:cNvSpPr>
              <a:spLocks noChangeShapeType="1"/>
            </p:cNvSpPr>
            <p:nvPr/>
          </p:nvSpPr>
          <p:spPr bwMode="auto">
            <a:xfrm>
              <a:off x="4244975" y="1654175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Line 50"/>
            <p:cNvSpPr>
              <a:spLocks noChangeShapeType="1"/>
            </p:cNvSpPr>
            <p:nvPr/>
          </p:nvSpPr>
          <p:spPr bwMode="auto">
            <a:xfrm>
              <a:off x="5018088" y="1730375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Line 51"/>
            <p:cNvSpPr>
              <a:spLocks noChangeShapeType="1"/>
            </p:cNvSpPr>
            <p:nvPr/>
          </p:nvSpPr>
          <p:spPr bwMode="auto">
            <a:xfrm>
              <a:off x="5018088" y="159543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Line 53"/>
            <p:cNvSpPr>
              <a:spLocks noChangeShapeType="1"/>
            </p:cNvSpPr>
            <p:nvPr/>
          </p:nvSpPr>
          <p:spPr bwMode="auto">
            <a:xfrm>
              <a:off x="5791200" y="1752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Line 55"/>
            <p:cNvSpPr>
              <a:spLocks noChangeShapeType="1"/>
            </p:cNvSpPr>
            <p:nvPr/>
          </p:nvSpPr>
          <p:spPr bwMode="auto">
            <a:xfrm>
              <a:off x="8763000" y="1752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Line 56"/>
            <p:cNvSpPr>
              <a:spLocks noChangeShapeType="1"/>
            </p:cNvSpPr>
            <p:nvPr/>
          </p:nvSpPr>
          <p:spPr bwMode="auto">
            <a:xfrm>
              <a:off x="8077200" y="1752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Line 58"/>
            <p:cNvSpPr>
              <a:spLocks noChangeShapeType="1"/>
            </p:cNvSpPr>
            <p:nvPr/>
          </p:nvSpPr>
          <p:spPr bwMode="auto">
            <a:xfrm>
              <a:off x="7315200" y="1752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Line 59"/>
            <p:cNvSpPr>
              <a:spLocks noChangeShapeType="1"/>
            </p:cNvSpPr>
            <p:nvPr/>
          </p:nvSpPr>
          <p:spPr bwMode="auto">
            <a:xfrm>
              <a:off x="6553200" y="1752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AutoShape 60"/>
            <p:cNvSpPr>
              <a:spLocks/>
            </p:cNvSpPr>
            <p:nvPr/>
          </p:nvSpPr>
          <p:spPr bwMode="auto">
            <a:xfrm rot="16200000">
              <a:off x="4519613" y="727075"/>
              <a:ext cx="190500" cy="762000"/>
            </a:xfrm>
            <a:prstGeom prst="rightBracket">
              <a:avLst>
                <a:gd name="adj" fmla="val 33333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AutoShape 61"/>
            <p:cNvSpPr>
              <a:spLocks/>
            </p:cNvSpPr>
            <p:nvPr/>
          </p:nvSpPr>
          <p:spPr bwMode="auto">
            <a:xfrm rot="16200000">
              <a:off x="6811963" y="-176212"/>
              <a:ext cx="190500" cy="3733800"/>
            </a:xfrm>
            <a:prstGeom prst="rightBracket">
              <a:avLst>
                <a:gd name="adj" fmla="val 163333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AutoShape 62"/>
            <p:cNvSpPr>
              <a:spLocks/>
            </p:cNvSpPr>
            <p:nvPr/>
          </p:nvSpPr>
          <p:spPr bwMode="auto">
            <a:xfrm rot="5400000">
              <a:off x="6411913" y="-309562"/>
              <a:ext cx="228600" cy="4495800"/>
            </a:xfrm>
            <a:prstGeom prst="rightBracket">
              <a:avLst>
                <a:gd name="adj" fmla="val 163889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Text Box 63"/>
            <p:cNvSpPr txBox="1">
              <a:spLocks noChangeArrowheads="1"/>
            </p:cNvSpPr>
            <p:nvPr/>
          </p:nvSpPr>
          <p:spPr bwMode="auto">
            <a:xfrm>
              <a:off x="4224338" y="614364"/>
              <a:ext cx="110982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en-US" altLang="en-US" sz="28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Text Box 68"/>
            <p:cNvSpPr txBox="1">
              <a:spLocks noChangeArrowheads="1"/>
            </p:cNvSpPr>
            <p:nvPr/>
          </p:nvSpPr>
          <p:spPr bwMode="auto">
            <a:xfrm>
              <a:off x="6183313" y="1111203"/>
              <a:ext cx="19046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170 </a:t>
              </a:r>
              <a:r>
                <a:rPr lang="en-US" altLang="en-US" sz="28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" name="Line 95"/>
            <p:cNvSpPr>
              <a:spLocks noChangeShapeType="1"/>
            </p:cNvSpPr>
            <p:nvPr/>
          </p:nvSpPr>
          <p:spPr bwMode="auto">
            <a:xfrm>
              <a:off x="4244975" y="1273175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Line 95"/>
            <p:cNvSpPr>
              <a:spLocks noChangeShapeType="1"/>
            </p:cNvSpPr>
            <p:nvPr/>
          </p:nvSpPr>
          <p:spPr bwMode="auto">
            <a:xfrm>
              <a:off x="5018088" y="1214438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Text Box 63"/>
            <p:cNvSpPr txBox="1">
              <a:spLocks noChangeArrowheads="1"/>
            </p:cNvSpPr>
            <p:nvPr/>
          </p:nvSpPr>
          <p:spPr bwMode="auto">
            <a:xfrm>
              <a:off x="6019800" y="2057401"/>
              <a:ext cx="145343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en-US" altLang="en-US" sz="2800" b="1" dirty="0" err="1">
                  <a:solidFill>
                    <a:srgbClr val="0D112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8" name="Text Box 43"/>
          <p:cNvSpPr txBox="1">
            <a:spLocks noChangeArrowheads="1"/>
          </p:cNvSpPr>
          <p:nvPr/>
        </p:nvSpPr>
        <p:spPr bwMode="auto">
          <a:xfrm>
            <a:off x="343511" y="2603693"/>
            <a:ext cx="24072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cam:</a:t>
            </a:r>
          </a:p>
        </p:txBody>
      </p:sp>
      <p:sp>
        <p:nvSpPr>
          <p:cNvPr id="129" name="Text Box 44"/>
          <p:cNvSpPr txBox="1">
            <a:spLocks noChangeArrowheads="1"/>
          </p:cNvSpPr>
          <p:nvPr/>
        </p:nvSpPr>
        <p:spPr bwMode="auto">
          <a:xfrm>
            <a:off x="343511" y="3213293"/>
            <a:ext cx="24072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dứa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0" name="Rectangle 129"/>
          <p:cNvSpPr>
            <a:spLocks noChangeArrowheads="1"/>
          </p:cNvSpPr>
          <p:nvPr/>
        </p:nvSpPr>
        <p:spPr bwMode="auto">
          <a:xfrm>
            <a:off x="785122" y="4275875"/>
            <a:ext cx="617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1" name="Rectangle 130"/>
          <p:cNvSpPr>
            <a:spLocks noChangeArrowheads="1"/>
          </p:cNvSpPr>
          <p:nvPr/>
        </p:nvSpPr>
        <p:spPr bwMode="auto">
          <a:xfrm>
            <a:off x="1470922" y="4801337"/>
            <a:ext cx="28777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-  1  =  </a:t>
            </a:r>
            <a:r>
              <a:rPr lang="en-US" altLang="en-US" sz="2800" b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(phần)</a:t>
            </a:r>
            <a:endParaRPr lang="en-US" altLang="en-US" sz="2800" b="1" dirty="0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Rectangle 131"/>
          <p:cNvSpPr>
            <a:spLocks noChangeArrowheads="1"/>
          </p:cNvSpPr>
          <p:nvPr/>
        </p:nvSpPr>
        <p:spPr bwMode="auto">
          <a:xfrm>
            <a:off x="748762" y="5170606"/>
            <a:ext cx="2366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3" name="Rectangle 132"/>
          <p:cNvSpPr>
            <a:spLocks noChangeArrowheads="1"/>
          </p:cNvSpPr>
          <p:nvPr/>
        </p:nvSpPr>
        <p:spPr bwMode="auto">
          <a:xfrm>
            <a:off x="1410930" y="5682176"/>
            <a:ext cx="27943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 : 5 </a:t>
            </a:r>
            <a:r>
              <a:rPr lang="en-US" altLang="en-US" sz="2800" b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34 (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4" name="Rectangle 133"/>
          <p:cNvSpPr>
            <a:spLocks noChangeArrowheads="1"/>
          </p:cNvSpPr>
          <p:nvPr/>
        </p:nvSpPr>
        <p:spPr bwMode="auto">
          <a:xfrm>
            <a:off x="7466000" y="4287958"/>
            <a:ext cx="2324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dứa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5" name="Rectangle 134"/>
          <p:cNvSpPr>
            <a:spLocks noChangeArrowheads="1"/>
          </p:cNvSpPr>
          <p:nvPr/>
        </p:nvSpPr>
        <p:spPr bwMode="auto">
          <a:xfrm>
            <a:off x="7620220" y="4711605"/>
            <a:ext cx="2853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x 6 = 204 (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6" name="Text Box 18"/>
          <p:cNvSpPr txBox="1">
            <a:spLocks noChangeArrowheads="1"/>
          </p:cNvSpPr>
          <p:nvPr/>
        </p:nvSpPr>
        <p:spPr bwMode="auto">
          <a:xfrm>
            <a:off x="8129382" y="5137595"/>
            <a:ext cx="5943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34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cam;</a:t>
            </a:r>
          </a:p>
          <a:p>
            <a:pPr eaLnBrk="1" hangingPunct="1"/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204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D11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dứa</a:t>
            </a:r>
            <a:endParaRPr lang="en-US" altLang="en-US" sz="2800" b="1" dirty="0">
              <a:solidFill>
                <a:srgbClr val="0D11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62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  <p:bldP spid="7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9809051-B438-4FE8-BD59-E0403EB35A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1684021"/>
            <a:ext cx="3611881" cy="1219199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F08C059-7B2E-403A-A93B-6917E51AE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68645" y="-1228965"/>
            <a:ext cx="5043634" cy="81728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92439" y="2292068"/>
            <a:ext cx="7607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0D112B"/>
                </a:solidFill>
                <a:latin typeface="UTM Azuki" panose="02040603050506020204" pitchFamily="18" charset="0"/>
              </a:rPr>
              <a:t>CỦNG CỐ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254" y="2879449"/>
            <a:ext cx="2251357" cy="40779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338" y="-475555"/>
            <a:ext cx="3557145" cy="3557145"/>
          </a:xfrm>
          <a:prstGeom prst="rect">
            <a:avLst/>
          </a:prstGeom>
        </p:spPr>
      </p:pic>
      <p:pic>
        <p:nvPicPr>
          <p:cNvPr id="9" name="9Slide.vn 27">
            <a:extLst>
              <a:ext uri="{FF2B5EF4-FFF2-40B4-BE49-F238E27FC236}">
                <a16:creationId xmlns:a16="http://schemas.microsoft.com/office/drawing/2014/main" id="{DC90AE1F-9926-4305-94E4-E0941CD494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17678">
            <a:off x="8545934" y="3725490"/>
            <a:ext cx="1733124" cy="18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9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324A89-1DC2-45BD-97D5-E4EA766DE4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2332203"/>
            <a:ext cx="3611881" cy="12191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1350975" y="738028"/>
            <a:ext cx="9490045" cy="53819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Rectangle 3"/>
          <p:cNvSpPr txBox="1">
            <a:spLocks/>
          </p:cNvSpPr>
          <p:nvPr/>
        </p:nvSpPr>
        <p:spPr>
          <a:xfrm>
            <a:off x="1523997" y="851310"/>
            <a:ext cx="9144000" cy="1861786"/>
          </a:xfrm>
          <a:prstGeom prst="rect">
            <a:avLst/>
          </a:prstGeom>
          <a:ln w="44450">
            <a:solidFill>
              <a:srgbClr val="0070C0"/>
            </a:solidFill>
            <a:prstDash val="dashDot"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 </a:t>
            </a:r>
          </a:p>
          <a:p>
            <a:pPr>
              <a:buNone/>
            </a:pP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     .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1805603" y="3315378"/>
            <a:ext cx="3810000" cy="7620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0000"/>
                </a:solidFill>
                <a:latin typeface="Showcard Gothic" panose="04020904020102020604" pitchFamily="82" charset="0"/>
              </a:rPr>
              <a:t>A. 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+mn-cs"/>
              </a:rPr>
              <a:t>25</a:t>
            </a: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1765798" y="4374394"/>
            <a:ext cx="3810000" cy="762000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0000"/>
                </a:solidFill>
                <a:latin typeface="Showcard Gothic" panose="04020904020102020604" pitchFamily="82" charset="0"/>
              </a:rPr>
              <a:t>C. 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+mn-cs"/>
              </a:rPr>
              <a:t>325</a:t>
            </a:r>
          </a:p>
        </p:txBody>
      </p:sp>
      <p:sp>
        <p:nvSpPr>
          <p:cNvPr id="22" name="AutoShape 9"/>
          <p:cNvSpPr>
            <a:spLocks noChangeArrowheads="1"/>
          </p:cNvSpPr>
          <p:nvPr/>
        </p:nvSpPr>
        <p:spPr bwMode="auto">
          <a:xfrm>
            <a:off x="6563510" y="4374394"/>
            <a:ext cx="3810000" cy="7620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 dirty="0">
                <a:latin typeface="Times New Roman" pitchFamily="18" charset="0"/>
                <a:cs typeface="+mn-cs"/>
              </a:rPr>
              <a:t>  </a:t>
            </a:r>
            <a:r>
              <a:rPr lang="en-US" sz="4800" b="1" dirty="0">
                <a:solidFill>
                  <a:srgbClr val="FF0000"/>
                </a:solidFill>
                <a:latin typeface="Showcard Gothic" panose="04020904020102020604" pitchFamily="82" charset="0"/>
              </a:rPr>
              <a:t>D. 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+mn-cs"/>
              </a:rPr>
              <a:t>125</a:t>
            </a:r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>
            <a:off x="6563510" y="3315378"/>
            <a:ext cx="3810000" cy="7620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 dirty="0">
                <a:latin typeface="Times New Roman" pitchFamily="18" charset="0"/>
                <a:cs typeface="+mn-cs"/>
              </a:rPr>
              <a:t>  </a:t>
            </a:r>
            <a:r>
              <a:rPr lang="en-US" sz="4800" b="1" dirty="0">
                <a:solidFill>
                  <a:srgbClr val="FF0000"/>
                </a:solidFill>
                <a:latin typeface="Showcard Gothic" panose="04020904020102020604" pitchFamily="82" charset="0"/>
              </a:rPr>
              <a:t>B.</a:t>
            </a:r>
            <a:r>
              <a:rPr lang="en-US" sz="4000" b="1" dirty="0">
                <a:latin typeface="Times New Roman" pitchFamily="18" charset="0"/>
                <a:cs typeface="+mn-cs"/>
              </a:rPr>
              <a:t> 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+mn-cs"/>
              </a:rPr>
              <a:t>225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47" y="3263326"/>
            <a:ext cx="814052" cy="814052"/>
          </a:xfrm>
          <a:prstGeom prst="rect">
            <a:avLst/>
          </a:prstGeom>
        </p:spPr>
      </p:pic>
      <p:sp>
        <p:nvSpPr>
          <p:cNvPr id="25" name="Text Box 62"/>
          <p:cNvSpPr txBox="1">
            <a:spLocks noChangeArrowheads="1"/>
          </p:cNvSpPr>
          <p:nvPr/>
        </p:nvSpPr>
        <p:spPr bwMode="auto">
          <a:xfrm>
            <a:off x="5781866" y="1219823"/>
            <a:ext cx="4154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eaLnBrk="1" hangingPunct="1"/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6" name="Line 64"/>
          <p:cNvSpPr>
            <a:spLocks noChangeShapeType="1"/>
          </p:cNvSpPr>
          <p:nvPr/>
        </p:nvSpPr>
        <p:spPr bwMode="auto">
          <a:xfrm>
            <a:off x="5760907" y="1819987"/>
            <a:ext cx="457416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01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5" grpId="0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324A89-1DC2-45BD-97D5-E4EA766DE4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2332203"/>
            <a:ext cx="3611881" cy="12191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1350975" y="738028"/>
            <a:ext cx="9490045" cy="53819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12">
            <a:extLst>
              <a:ext uri="{FF2B5EF4-FFF2-40B4-BE49-F238E27FC236}">
                <a16:creationId xmlns:a16="http://schemas.microsoft.com/office/drawing/2014/main" id="{AB4BE028-88CF-42EA-9103-EB5AEEA6A0A9}"/>
              </a:ext>
            </a:extLst>
          </p:cNvPr>
          <p:cNvSpPr>
            <a:spLocks/>
          </p:cNvSpPr>
          <p:nvPr/>
        </p:nvSpPr>
        <p:spPr bwMode="auto">
          <a:xfrm>
            <a:off x="4105759" y="1583374"/>
            <a:ext cx="3699068" cy="3699827"/>
          </a:xfrm>
          <a:custGeom>
            <a:avLst/>
            <a:gdLst>
              <a:gd name="T0" fmla="*/ 1387409949 w 21600"/>
              <a:gd name="T1" fmla="*/ 1387409949 h 21600"/>
              <a:gd name="T2" fmla="*/ 1387409949 w 21600"/>
              <a:gd name="T3" fmla="*/ 1387409949 h 21600"/>
              <a:gd name="T4" fmla="*/ 1387409949 w 21600"/>
              <a:gd name="T5" fmla="*/ 1387409949 h 21600"/>
              <a:gd name="T6" fmla="*/ 1387409949 w 21600"/>
              <a:gd name="T7" fmla="*/ 138740994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1" y="0"/>
                </a:moveTo>
                <a:cubicBezTo>
                  <a:pt x="8037" y="0"/>
                  <a:pt x="5272" y="1055"/>
                  <a:pt x="3164" y="3164"/>
                </a:cubicBezTo>
                <a:cubicBezTo>
                  <a:pt x="1055" y="5272"/>
                  <a:pt x="0" y="8037"/>
                  <a:pt x="0" y="10801"/>
                </a:cubicBezTo>
                <a:cubicBezTo>
                  <a:pt x="0" y="13565"/>
                  <a:pt x="1055" y="16329"/>
                  <a:pt x="3164" y="18438"/>
                </a:cubicBezTo>
                <a:cubicBezTo>
                  <a:pt x="5272" y="20546"/>
                  <a:pt x="8037" y="21600"/>
                  <a:pt x="10801" y="21600"/>
                </a:cubicBezTo>
                <a:cubicBezTo>
                  <a:pt x="13565" y="21600"/>
                  <a:pt x="16329" y="20546"/>
                  <a:pt x="18438" y="18438"/>
                </a:cubicBezTo>
                <a:cubicBezTo>
                  <a:pt x="20546" y="16329"/>
                  <a:pt x="21600" y="13565"/>
                  <a:pt x="21600" y="10801"/>
                </a:cubicBezTo>
                <a:cubicBezTo>
                  <a:pt x="21600" y="8037"/>
                  <a:pt x="20546" y="5272"/>
                  <a:pt x="18438" y="3164"/>
                </a:cubicBezTo>
                <a:cubicBezTo>
                  <a:pt x="16329" y="1055"/>
                  <a:pt x="13565" y="0"/>
                  <a:pt x="10801" y="0"/>
                </a:cubicBezTo>
                <a:close/>
              </a:path>
            </a:pathLst>
          </a:custGeom>
          <a:noFill/>
          <a:ln w="63500" cap="flat" cmpd="sng">
            <a:solidFill>
              <a:srgbClr val="FFFFFF"/>
            </a:solidFill>
            <a:prstDash val="solid"/>
            <a:miter lim="4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900"/>
          </a:p>
        </p:txBody>
      </p:sp>
      <p:grpSp>
        <p:nvGrpSpPr>
          <p:cNvPr id="8" name="Group 16">
            <a:extLst>
              <a:ext uri="{FF2B5EF4-FFF2-40B4-BE49-F238E27FC236}">
                <a16:creationId xmlns:a16="http://schemas.microsoft.com/office/drawing/2014/main" id="{39DDCD99-E96A-45F8-AA47-5952D4148B58}"/>
              </a:ext>
            </a:extLst>
          </p:cNvPr>
          <p:cNvGrpSpPr>
            <a:grpSpLocks/>
          </p:cNvGrpSpPr>
          <p:nvPr/>
        </p:nvGrpSpPr>
        <p:grpSpPr bwMode="auto">
          <a:xfrm>
            <a:off x="4358895" y="4868198"/>
            <a:ext cx="608419" cy="707886"/>
            <a:chOff x="595" y="-103302"/>
            <a:chExt cx="1273371" cy="1481242"/>
          </a:xfrm>
        </p:grpSpPr>
        <p:sp>
          <p:nvSpPr>
            <p:cNvPr id="15" name="Oval 17">
              <a:extLst>
                <a:ext uri="{FF2B5EF4-FFF2-40B4-BE49-F238E27FC236}">
                  <a16:creationId xmlns:a16="http://schemas.microsoft.com/office/drawing/2014/main" id="{F10208A2-AF04-461E-A52E-F822EF334E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95" y="-714"/>
              <a:ext cx="1273371" cy="1274697"/>
            </a:xfrm>
            <a:prstGeom prst="ellipse">
              <a:avLst/>
            </a:prstGeom>
            <a:solidFill>
              <a:srgbClr val="FFFFFF"/>
            </a:solidFill>
            <a:ln w="190500">
              <a:solidFill>
                <a:srgbClr val="404040"/>
              </a:solidFill>
              <a:miter lim="800000"/>
              <a:headEnd/>
              <a:tailEnd/>
            </a:ln>
            <a:effectLst>
              <a:outerShdw dist="38100" algn="ctr" rotWithShape="0">
                <a:srgbClr val="000000">
                  <a:alpha val="0"/>
                </a:srgbClr>
              </a:outerShdw>
            </a:effectLst>
          </p:spPr>
          <p:txBody>
            <a:bodyPr lIns="22860" rIns="22860" anchor="ctr"/>
            <a:lstStyle>
              <a:lvl1pPr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zh-CN" altLang="zh-CN" sz="105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18">
              <a:extLst>
                <a:ext uri="{FF2B5EF4-FFF2-40B4-BE49-F238E27FC236}">
                  <a16:creationId xmlns:a16="http://schemas.microsoft.com/office/drawing/2014/main" id="{DC5C99DE-3E78-4495-BE68-1EAA90B0F8C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6666" y="-103302"/>
              <a:ext cx="901300" cy="1481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22860" rIns="22860" anchor="ctr">
              <a:spAutoFit/>
            </a:bodyPr>
            <a:lstStyle>
              <a:lvl1pPr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zh-CN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endParaRPr lang="zh-CN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22">
            <a:extLst>
              <a:ext uri="{FF2B5EF4-FFF2-40B4-BE49-F238E27FC236}">
                <a16:creationId xmlns:a16="http://schemas.microsoft.com/office/drawing/2014/main" id="{484E941A-CA3A-4029-9766-1F32BF382123}"/>
              </a:ext>
            </a:extLst>
          </p:cNvPr>
          <p:cNvGrpSpPr>
            <a:grpSpLocks/>
          </p:cNvGrpSpPr>
          <p:nvPr/>
        </p:nvGrpSpPr>
        <p:grpSpPr bwMode="auto">
          <a:xfrm>
            <a:off x="4361595" y="2313432"/>
            <a:ext cx="609178" cy="707886"/>
            <a:chOff x="278" y="-103301"/>
            <a:chExt cx="1274958" cy="1481242"/>
          </a:xfrm>
        </p:grpSpPr>
        <p:sp>
          <p:nvSpPr>
            <p:cNvPr id="11" name="Oval 23">
              <a:extLst>
                <a:ext uri="{FF2B5EF4-FFF2-40B4-BE49-F238E27FC236}">
                  <a16:creationId xmlns:a16="http://schemas.microsoft.com/office/drawing/2014/main" id="{C762065D-D995-47B8-9A72-40CB9CE89AF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78" y="-682"/>
              <a:ext cx="1274958" cy="1274697"/>
            </a:xfrm>
            <a:prstGeom prst="ellipse">
              <a:avLst/>
            </a:prstGeom>
            <a:solidFill>
              <a:srgbClr val="FFFFFF"/>
            </a:solidFill>
            <a:ln w="190500">
              <a:solidFill>
                <a:srgbClr val="404040"/>
              </a:solidFill>
              <a:miter lim="800000"/>
              <a:headEnd/>
              <a:tailEnd/>
            </a:ln>
            <a:effectLst>
              <a:outerShdw dist="38100" algn="ctr" rotWithShape="0">
                <a:srgbClr val="000000">
                  <a:alpha val="0"/>
                </a:srgbClr>
              </a:outerShdw>
            </a:effectLst>
          </p:spPr>
          <p:txBody>
            <a:bodyPr lIns="22860" rIns="22860" anchor="ctr"/>
            <a:lstStyle>
              <a:lvl1pPr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zh-CN" altLang="zh-CN" sz="105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24">
              <a:extLst>
                <a:ext uri="{FF2B5EF4-FFF2-40B4-BE49-F238E27FC236}">
                  <a16:creationId xmlns:a16="http://schemas.microsoft.com/office/drawing/2014/main" id="{8F7E6F98-32D1-4A17-819D-C218B570E8C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6665" y="-103301"/>
              <a:ext cx="901304" cy="1481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22860" rIns="22860" anchor="ctr">
              <a:spAutoFit/>
            </a:bodyPr>
            <a:lstStyle>
              <a:lvl1pPr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zh-CN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</a:t>
              </a:r>
              <a:endParaRPr lang="zh-CN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16">
            <a:extLst>
              <a:ext uri="{FF2B5EF4-FFF2-40B4-BE49-F238E27FC236}">
                <a16:creationId xmlns:a16="http://schemas.microsoft.com/office/drawing/2014/main" id="{306C3342-C4DC-47CF-A806-EC975E25A140}"/>
              </a:ext>
            </a:extLst>
          </p:cNvPr>
          <p:cNvGrpSpPr>
            <a:grpSpLocks/>
          </p:cNvGrpSpPr>
          <p:nvPr/>
        </p:nvGrpSpPr>
        <p:grpSpPr bwMode="auto">
          <a:xfrm>
            <a:off x="7031161" y="4904177"/>
            <a:ext cx="608419" cy="707886"/>
            <a:chOff x="595" y="-103302"/>
            <a:chExt cx="1273371" cy="1481242"/>
          </a:xfrm>
        </p:grpSpPr>
        <p:sp>
          <p:nvSpPr>
            <p:cNvPr id="36" name="Oval 17">
              <a:extLst>
                <a:ext uri="{FF2B5EF4-FFF2-40B4-BE49-F238E27FC236}">
                  <a16:creationId xmlns:a16="http://schemas.microsoft.com/office/drawing/2014/main" id="{500F65D6-0AA1-49F3-9281-257FD57648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95" y="-714"/>
              <a:ext cx="1273371" cy="1274697"/>
            </a:xfrm>
            <a:prstGeom prst="ellipse">
              <a:avLst/>
            </a:prstGeom>
            <a:solidFill>
              <a:srgbClr val="FFFFFF"/>
            </a:solidFill>
            <a:ln w="190500">
              <a:solidFill>
                <a:srgbClr val="404040"/>
              </a:solidFill>
              <a:miter lim="800000"/>
              <a:headEnd/>
              <a:tailEnd/>
            </a:ln>
            <a:effectLst>
              <a:outerShdw dist="38100" algn="ctr" rotWithShape="0">
                <a:srgbClr val="000000">
                  <a:alpha val="0"/>
                </a:srgbClr>
              </a:outerShdw>
            </a:effectLst>
          </p:spPr>
          <p:txBody>
            <a:bodyPr lIns="22860" rIns="22860" anchor="ctr"/>
            <a:lstStyle>
              <a:lvl1pPr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zh-CN" altLang="zh-CN" sz="105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7" name="Text Box 18">
              <a:extLst>
                <a:ext uri="{FF2B5EF4-FFF2-40B4-BE49-F238E27FC236}">
                  <a16:creationId xmlns:a16="http://schemas.microsoft.com/office/drawing/2014/main" id="{CE5A8642-8EB7-4A19-BDDC-ADD015C67D5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6666" y="-103302"/>
              <a:ext cx="901300" cy="1481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22860" rIns="22860" anchor="ctr">
              <a:spAutoFit/>
            </a:bodyPr>
            <a:lstStyle>
              <a:lvl1pPr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zh-CN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D</a:t>
              </a:r>
              <a:endParaRPr lang="zh-CN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22">
            <a:extLst>
              <a:ext uri="{FF2B5EF4-FFF2-40B4-BE49-F238E27FC236}">
                <a16:creationId xmlns:a16="http://schemas.microsoft.com/office/drawing/2014/main" id="{E80C18BC-857D-4C0F-BD23-8A1A807D1A66}"/>
              </a:ext>
            </a:extLst>
          </p:cNvPr>
          <p:cNvGrpSpPr>
            <a:grpSpLocks/>
          </p:cNvGrpSpPr>
          <p:nvPr/>
        </p:nvGrpSpPr>
        <p:grpSpPr bwMode="auto">
          <a:xfrm>
            <a:off x="6909587" y="2313432"/>
            <a:ext cx="609178" cy="707886"/>
            <a:chOff x="278" y="-103301"/>
            <a:chExt cx="1274958" cy="1481242"/>
          </a:xfrm>
        </p:grpSpPr>
        <p:sp>
          <p:nvSpPr>
            <p:cNvPr id="39" name="Oval 23">
              <a:extLst>
                <a:ext uri="{FF2B5EF4-FFF2-40B4-BE49-F238E27FC236}">
                  <a16:creationId xmlns:a16="http://schemas.microsoft.com/office/drawing/2014/main" id="{68A3C421-78F1-403A-B410-C2130BF422E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78" y="-682"/>
              <a:ext cx="1274958" cy="1274697"/>
            </a:xfrm>
            <a:prstGeom prst="ellipse">
              <a:avLst/>
            </a:prstGeom>
            <a:solidFill>
              <a:srgbClr val="FFFFFF"/>
            </a:solidFill>
            <a:ln w="190500">
              <a:solidFill>
                <a:srgbClr val="404040"/>
              </a:solidFill>
              <a:miter lim="800000"/>
              <a:headEnd/>
              <a:tailEnd/>
            </a:ln>
            <a:effectLst>
              <a:outerShdw dist="38100" algn="ctr" rotWithShape="0">
                <a:srgbClr val="000000">
                  <a:alpha val="0"/>
                </a:srgbClr>
              </a:outerShdw>
            </a:effectLst>
          </p:spPr>
          <p:txBody>
            <a:bodyPr lIns="22860" rIns="22860" anchor="ctr"/>
            <a:lstStyle>
              <a:lvl1pPr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zh-CN" altLang="zh-CN" sz="105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0" name="Text Box 24">
              <a:extLst>
                <a:ext uri="{FF2B5EF4-FFF2-40B4-BE49-F238E27FC236}">
                  <a16:creationId xmlns:a16="http://schemas.microsoft.com/office/drawing/2014/main" id="{54D5B5FA-CA7C-49B4-844F-18CC96735B5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6665" y="-103301"/>
              <a:ext cx="901304" cy="1481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22860" rIns="22860" anchor="ctr">
              <a:spAutoFit/>
            </a:bodyPr>
            <a:lstStyle>
              <a:lvl1pPr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550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 eaLnBrk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zh-CN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B</a:t>
              </a:r>
              <a:endParaRPr lang="zh-CN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id="{315B42A1-1A73-48E3-AD10-D081622CD9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24"/>
          <a:stretch/>
        </p:blipFill>
        <p:spPr>
          <a:xfrm>
            <a:off x="4394443" y="2444863"/>
            <a:ext cx="3155081" cy="3163976"/>
          </a:xfrm>
          <a:prstGeom prst="ellipse">
            <a:avLst/>
          </a:prstGeom>
          <a:ln>
            <a:solidFill>
              <a:srgbClr val="7CA99E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1421953" y="2286063"/>
            <a:ext cx="2781680" cy="7620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1" dirty="0">
                <a:latin typeface="Times New Roman" pitchFamily="18" charset="0"/>
                <a:cs typeface="+mn-cs"/>
              </a:rPr>
              <a:t> </a:t>
            </a:r>
            <a:r>
              <a:rPr lang="en-US" sz="4400" b="1" dirty="0">
                <a:latin typeface="Times New Roman" pitchFamily="18" charset="0"/>
              </a:rPr>
              <a:t>2</a:t>
            </a:r>
            <a:r>
              <a:rPr lang="en-US" sz="4400" b="1" dirty="0">
                <a:latin typeface="Times New Roman" pitchFamily="18" charset="0"/>
                <a:cs typeface="+mn-cs"/>
              </a:rPr>
              <a:t>0 </a:t>
            </a:r>
            <a:r>
              <a:rPr lang="en-US" sz="4400" b="1" dirty="0" err="1">
                <a:latin typeface="Times New Roman" pitchFamily="18" charset="0"/>
                <a:cs typeface="+mn-cs"/>
              </a:rPr>
              <a:t>và</a:t>
            </a:r>
            <a:r>
              <a:rPr lang="en-US" sz="4400" b="1" dirty="0">
                <a:latin typeface="Times New Roman" pitchFamily="18" charset="0"/>
                <a:cs typeface="+mn-cs"/>
              </a:rPr>
              <a:t> 15</a:t>
            </a: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7813373" y="2286063"/>
            <a:ext cx="2781680" cy="7620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1" dirty="0">
                <a:latin typeface="Times New Roman" pitchFamily="18" charset="0"/>
                <a:cs typeface="+mn-cs"/>
              </a:rPr>
              <a:t>15 </a:t>
            </a:r>
            <a:r>
              <a:rPr lang="en-US" sz="4400" b="1" dirty="0" err="1">
                <a:latin typeface="Times New Roman" pitchFamily="18" charset="0"/>
                <a:cs typeface="+mn-cs"/>
              </a:rPr>
              <a:t>và</a:t>
            </a:r>
            <a:r>
              <a:rPr lang="en-US" sz="4400" b="1" dirty="0">
                <a:latin typeface="Times New Roman" pitchFamily="18" charset="0"/>
                <a:cs typeface="+mn-cs"/>
              </a:rPr>
              <a:t> 20</a:t>
            </a:r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1421953" y="4878585"/>
            <a:ext cx="2781680" cy="7620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1" dirty="0">
                <a:latin typeface="Times New Roman" pitchFamily="18" charset="0"/>
              </a:rPr>
              <a:t>4</a:t>
            </a:r>
            <a:r>
              <a:rPr lang="en-US" sz="4400" b="1" dirty="0">
                <a:latin typeface="Times New Roman" pitchFamily="18" charset="0"/>
                <a:cs typeface="+mn-cs"/>
              </a:rPr>
              <a:t>5 </a:t>
            </a:r>
            <a:r>
              <a:rPr lang="en-US" sz="4400" b="1" dirty="0" err="1">
                <a:latin typeface="Times New Roman" pitchFamily="18" charset="0"/>
                <a:cs typeface="+mn-cs"/>
              </a:rPr>
              <a:t>và</a:t>
            </a:r>
            <a:r>
              <a:rPr lang="en-US" sz="4400" b="1" dirty="0">
                <a:latin typeface="Times New Roman" pitchFamily="18" charset="0"/>
                <a:cs typeface="+mn-cs"/>
              </a:rPr>
              <a:t> 25</a:t>
            </a:r>
          </a:p>
        </p:txBody>
      </p:sp>
      <p:sp>
        <p:nvSpPr>
          <p:cNvPr id="24" name="AutoShape 10"/>
          <p:cNvSpPr>
            <a:spLocks noChangeArrowheads="1"/>
          </p:cNvSpPr>
          <p:nvPr/>
        </p:nvSpPr>
        <p:spPr bwMode="auto">
          <a:xfrm>
            <a:off x="7813373" y="4878585"/>
            <a:ext cx="2781680" cy="7620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1" dirty="0">
                <a:latin typeface="Times New Roman" pitchFamily="18" charset="0"/>
                <a:cs typeface="+mn-cs"/>
              </a:rPr>
              <a:t>25 </a:t>
            </a:r>
            <a:r>
              <a:rPr lang="en-US" sz="4400" b="1" dirty="0" err="1">
                <a:latin typeface="Times New Roman" pitchFamily="18" charset="0"/>
                <a:cs typeface="+mn-cs"/>
              </a:rPr>
              <a:t>và</a:t>
            </a:r>
            <a:r>
              <a:rPr lang="en-US" sz="4400" b="1" dirty="0">
                <a:latin typeface="Times New Roman" pitchFamily="18" charset="0"/>
                <a:cs typeface="+mn-cs"/>
              </a:rPr>
              <a:t> 45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61644" y="597914"/>
            <a:ext cx="9379375" cy="1254437"/>
            <a:chOff x="1461644" y="597914"/>
            <a:chExt cx="9379375" cy="1254437"/>
          </a:xfrm>
        </p:grpSpPr>
        <p:sp>
          <p:nvSpPr>
            <p:cNvPr id="5" name="Rectangle 4"/>
            <p:cNvSpPr/>
            <p:nvPr/>
          </p:nvSpPr>
          <p:spPr>
            <a:xfrm>
              <a:off x="1461644" y="775133"/>
              <a:ext cx="9379375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Hiệu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hai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là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20.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Tỉ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hai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đó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là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     .</a:t>
              </a:r>
            </a:p>
            <a:p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bé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và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lớn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</a:rPr>
                <a:t>là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25" name="Text Box 62"/>
            <p:cNvSpPr txBox="1">
              <a:spLocks noChangeArrowheads="1"/>
            </p:cNvSpPr>
            <p:nvPr/>
          </p:nvSpPr>
          <p:spPr bwMode="auto">
            <a:xfrm>
              <a:off x="9112037" y="597914"/>
              <a:ext cx="415498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  <a:p>
              <a:pPr eaLnBrk="1" hangingPunct="1"/>
              <a:r>
                <a:rPr lang="en-US" altLang="en-US" sz="36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26" name="Line 64"/>
          <p:cNvSpPr>
            <a:spLocks noChangeShapeType="1"/>
          </p:cNvSpPr>
          <p:nvPr/>
        </p:nvSpPr>
        <p:spPr bwMode="auto">
          <a:xfrm>
            <a:off x="9068901" y="1178485"/>
            <a:ext cx="457416" cy="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>
              <a:solidFill>
                <a:srgbClr val="00B05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126" y="4755685"/>
            <a:ext cx="814052" cy="814052"/>
          </a:xfrm>
          <a:prstGeom prst="rect">
            <a:avLst/>
          </a:prstGeom>
        </p:spPr>
      </p:pic>
      <p:pic>
        <p:nvPicPr>
          <p:cNvPr id="28" name="Picture 2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5310153"/>
            <a:ext cx="1461318" cy="146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7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9809051-B438-4FE8-BD59-E0403EB35A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1684021"/>
            <a:ext cx="3611881" cy="1219199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F08C059-7B2E-403A-A93B-6917E51AE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68645" y="-1228965"/>
            <a:ext cx="5043634" cy="81728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56" y="2879449"/>
            <a:ext cx="2541556" cy="40779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338" y="-475555"/>
            <a:ext cx="3557145" cy="355714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D00D502-9C8C-41F0-A46C-603290B3EC54}"/>
              </a:ext>
            </a:extLst>
          </p:cNvPr>
          <p:cNvGrpSpPr/>
          <p:nvPr/>
        </p:nvGrpSpPr>
        <p:grpSpPr>
          <a:xfrm>
            <a:off x="2217076" y="1202728"/>
            <a:ext cx="7682481" cy="1347111"/>
            <a:chOff x="2292439" y="-36735"/>
            <a:chExt cx="7682481" cy="1347111"/>
          </a:xfrm>
        </p:grpSpPr>
        <p:sp>
          <p:nvSpPr>
            <p:cNvPr id="10" name="TextBox 9"/>
            <p:cNvSpPr txBox="1"/>
            <p:nvPr/>
          </p:nvSpPr>
          <p:spPr>
            <a:xfrm>
              <a:off x="2292439" y="-36735"/>
              <a:ext cx="760711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bg1">
                      <a:lumMod val="95000"/>
                    </a:schemeClr>
                  </a:solidFill>
                  <a:latin typeface="UTM Azuki" panose="02040603050506020204" pitchFamily="18" charset="0"/>
                </a:rPr>
                <a:t>DẶN DÒ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B86A6D-2511-45C8-B5FE-1C0577D8A5D7}"/>
                </a:ext>
              </a:extLst>
            </p:cNvPr>
            <p:cNvSpPr txBox="1"/>
            <p:nvPr/>
          </p:nvSpPr>
          <p:spPr>
            <a:xfrm>
              <a:off x="2367802" y="-13063"/>
              <a:ext cx="760711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solidFill>
                    <a:srgbClr val="DC8222"/>
                  </a:solidFill>
                  <a:latin typeface="UTM Azuki" panose="02040603050506020204" pitchFamily="18" charset="0"/>
                </a:rPr>
                <a:t>DẶN DÒ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2BEA203-1756-45E2-A1B6-8C7C7E51ADE7}"/>
              </a:ext>
            </a:extLst>
          </p:cNvPr>
          <p:cNvSpPr/>
          <p:nvPr/>
        </p:nvSpPr>
        <p:spPr>
          <a:xfrm>
            <a:off x="3179274" y="2549839"/>
            <a:ext cx="6441734" cy="1828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sz="4000" b="1">
                <a:solidFill>
                  <a:srgbClr val="0D112B"/>
                </a:solidFill>
                <a:latin typeface="Times New Roman" panose="02020603050405020304" pitchFamily="18" charset="0"/>
              </a:rPr>
              <a:t>Làm bài tập vào vở Toán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sz="4000" b="1">
                <a:solidFill>
                  <a:srgbClr val="0D112B"/>
                </a:solidFill>
                <a:latin typeface="Times New Roman" panose="02020603050405020304" pitchFamily="18" charset="0"/>
              </a:rPr>
              <a:t>Chuẩn bị bài tiếp theo</a:t>
            </a:r>
            <a:endParaRPr lang="en-US" altLang="en-US" sz="4000" b="1" dirty="0">
              <a:solidFill>
                <a:srgbClr val="0D112B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9Slide.vn 25">
            <a:extLst>
              <a:ext uri="{FF2B5EF4-FFF2-40B4-BE49-F238E27FC236}">
                <a16:creationId xmlns:a16="http://schemas.microsoft.com/office/drawing/2014/main" id="{D073EE6F-D3F2-4976-A7BF-A2614C69B9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54170">
            <a:off x="9115053" y="4163311"/>
            <a:ext cx="1569009" cy="161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4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324A89-1DC2-45BD-97D5-E4EA766DE4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2332203"/>
            <a:ext cx="3611881" cy="12191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1518279" y="1013143"/>
            <a:ext cx="9490045" cy="48317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F97C7758-42AC-4479-902C-0F4F401E82CD}"/>
              </a:ext>
            </a:extLst>
          </p:cNvPr>
          <p:cNvSpPr/>
          <p:nvPr/>
        </p:nvSpPr>
        <p:spPr>
          <a:xfrm rot="5400000">
            <a:off x="5031712" y="-636169"/>
            <a:ext cx="2233788" cy="7472347"/>
          </a:xfrm>
          <a:custGeom>
            <a:avLst/>
            <a:gdLst>
              <a:gd name="connsiteX0" fmla="*/ 0 w 2606040"/>
              <a:gd name="connsiteY0" fmla="*/ 0 h 3398520"/>
              <a:gd name="connsiteX1" fmla="*/ 2606040 w 2606040"/>
              <a:gd name="connsiteY1" fmla="*/ 0 h 3398520"/>
              <a:gd name="connsiteX2" fmla="*/ 2606040 w 2606040"/>
              <a:gd name="connsiteY2" fmla="*/ 505168 h 3398520"/>
              <a:gd name="connsiteX3" fmla="*/ 537179 w 2606040"/>
              <a:gd name="connsiteY3" fmla="*/ 505168 h 3398520"/>
              <a:gd name="connsiteX4" fmla="*/ 537179 w 2606040"/>
              <a:gd name="connsiteY4" fmla="*/ 2893353 h 3398520"/>
              <a:gd name="connsiteX5" fmla="*/ 2606040 w 2606040"/>
              <a:gd name="connsiteY5" fmla="*/ 2893353 h 3398520"/>
              <a:gd name="connsiteX6" fmla="*/ 2606040 w 2606040"/>
              <a:gd name="connsiteY6" fmla="*/ 3398520 h 3398520"/>
              <a:gd name="connsiteX7" fmla="*/ 0 w 2606040"/>
              <a:gd name="connsiteY7" fmla="*/ 3398520 h 3398520"/>
              <a:gd name="connsiteX0" fmla="*/ 537179 w 2606040"/>
              <a:gd name="connsiteY0" fmla="*/ 505168 h 3398520"/>
              <a:gd name="connsiteX1" fmla="*/ 537179 w 2606040"/>
              <a:gd name="connsiteY1" fmla="*/ 2893353 h 3398520"/>
              <a:gd name="connsiteX2" fmla="*/ 2606040 w 2606040"/>
              <a:gd name="connsiteY2" fmla="*/ 2893353 h 3398520"/>
              <a:gd name="connsiteX3" fmla="*/ 2606040 w 2606040"/>
              <a:gd name="connsiteY3" fmla="*/ 3398520 h 3398520"/>
              <a:gd name="connsiteX4" fmla="*/ 0 w 2606040"/>
              <a:gd name="connsiteY4" fmla="*/ 3398520 h 3398520"/>
              <a:gd name="connsiteX5" fmla="*/ 0 w 2606040"/>
              <a:gd name="connsiteY5" fmla="*/ 0 h 3398520"/>
              <a:gd name="connsiteX6" fmla="*/ 2606040 w 2606040"/>
              <a:gd name="connsiteY6" fmla="*/ 0 h 3398520"/>
              <a:gd name="connsiteX7" fmla="*/ 2606040 w 2606040"/>
              <a:gd name="connsiteY7" fmla="*/ 505168 h 3398520"/>
              <a:gd name="connsiteX8" fmla="*/ 628619 w 2606040"/>
              <a:gd name="connsiteY8" fmla="*/ 596608 h 3398520"/>
              <a:gd name="connsiteX0" fmla="*/ 537179 w 2606040"/>
              <a:gd name="connsiteY0" fmla="*/ 505168 h 3398520"/>
              <a:gd name="connsiteX1" fmla="*/ 537179 w 2606040"/>
              <a:gd name="connsiteY1" fmla="*/ 2893353 h 3398520"/>
              <a:gd name="connsiteX2" fmla="*/ 2606040 w 2606040"/>
              <a:gd name="connsiteY2" fmla="*/ 2893353 h 3398520"/>
              <a:gd name="connsiteX3" fmla="*/ 2606040 w 2606040"/>
              <a:gd name="connsiteY3" fmla="*/ 3398520 h 3398520"/>
              <a:gd name="connsiteX4" fmla="*/ 0 w 2606040"/>
              <a:gd name="connsiteY4" fmla="*/ 3398520 h 3398520"/>
              <a:gd name="connsiteX5" fmla="*/ 0 w 2606040"/>
              <a:gd name="connsiteY5" fmla="*/ 0 h 3398520"/>
              <a:gd name="connsiteX6" fmla="*/ 2606040 w 2606040"/>
              <a:gd name="connsiteY6" fmla="*/ 0 h 3398520"/>
              <a:gd name="connsiteX7" fmla="*/ 2606040 w 2606040"/>
              <a:gd name="connsiteY7" fmla="*/ 505168 h 3398520"/>
              <a:gd name="connsiteX0" fmla="*/ 537179 w 2606040"/>
              <a:gd name="connsiteY0" fmla="*/ 2893353 h 3398520"/>
              <a:gd name="connsiteX1" fmla="*/ 2606040 w 2606040"/>
              <a:gd name="connsiteY1" fmla="*/ 2893353 h 3398520"/>
              <a:gd name="connsiteX2" fmla="*/ 2606040 w 2606040"/>
              <a:gd name="connsiteY2" fmla="*/ 3398520 h 3398520"/>
              <a:gd name="connsiteX3" fmla="*/ 0 w 2606040"/>
              <a:gd name="connsiteY3" fmla="*/ 3398520 h 3398520"/>
              <a:gd name="connsiteX4" fmla="*/ 0 w 2606040"/>
              <a:gd name="connsiteY4" fmla="*/ 0 h 3398520"/>
              <a:gd name="connsiteX5" fmla="*/ 2606040 w 2606040"/>
              <a:gd name="connsiteY5" fmla="*/ 0 h 3398520"/>
              <a:gd name="connsiteX6" fmla="*/ 2606040 w 2606040"/>
              <a:gd name="connsiteY6" fmla="*/ 505168 h 3398520"/>
              <a:gd name="connsiteX0" fmla="*/ 2606040 w 2606040"/>
              <a:gd name="connsiteY0" fmla="*/ 2893353 h 3398520"/>
              <a:gd name="connsiteX1" fmla="*/ 2606040 w 2606040"/>
              <a:gd name="connsiteY1" fmla="*/ 3398520 h 3398520"/>
              <a:gd name="connsiteX2" fmla="*/ 0 w 2606040"/>
              <a:gd name="connsiteY2" fmla="*/ 3398520 h 3398520"/>
              <a:gd name="connsiteX3" fmla="*/ 0 w 2606040"/>
              <a:gd name="connsiteY3" fmla="*/ 0 h 3398520"/>
              <a:gd name="connsiteX4" fmla="*/ 2606040 w 2606040"/>
              <a:gd name="connsiteY4" fmla="*/ 0 h 3398520"/>
              <a:gd name="connsiteX5" fmla="*/ 2606040 w 2606040"/>
              <a:gd name="connsiteY5" fmla="*/ 505168 h 339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6040" h="3398520">
                <a:moveTo>
                  <a:pt x="2606040" y="2893353"/>
                </a:moveTo>
                <a:lnTo>
                  <a:pt x="2606040" y="3398520"/>
                </a:lnTo>
                <a:lnTo>
                  <a:pt x="0" y="3398520"/>
                </a:lnTo>
                <a:lnTo>
                  <a:pt x="0" y="0"/>
                </a:lnTo>
                <a:lnTo>
                  <a:pt x="2606040" y="0"/>
                </a:lnTo>
                <a:lnTo>
                  <a:pt x="2606040" y="505168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8" name="矩形 589">
            <a:extLst>
              <a:ext uri="{FF2B5EF4-FFF2-40B4-BE49-F238E27FC236}">
                <a16:creationId xmlns:a16="http://schemas.microsoft.com/office/drawing/2014/main" id="{0D0562D0-CFFA-4FF0-8925-C1B0162C632C}"/>
              </a:ext>
            </a:extLst>
          </p:cNvPr>
          <p:cNvSpPr/>
          <p:nvPr/>
        </p:nvSpPr>
        <p:spPr>
          <a:xfrm rot="5400000">
            <a:off x="9564740" y="1986113"/>
            <a:ext cx="320040" cy="320040"/>
          </a:xfrm>
          <a:custGeom>
            <a:avLst/>
            <a:gdLst>
              <a:gd name="connsiteX0" fmla="*/ 0 w 746760"/>
              <a:gd name="connsiteY0" fmla="*/ 0 h 746760"/>
              <a:gd name="connsiteX1" fmla="*/ 746760 w 746760"/>
              <a:gd name="connsiteY1" fmla="*/ 0 h 746760"/>
              <a:gd name="connsiteX2" fmla="*/ 746760 w 746760"/>
              <a:gd name="connsiteY2" fmla="*/ 746760 h 746760"/>
              <a:gd name="connsiteX3" fmla="*/ 0 w 746760"/>
              <a:gd name="connsiteY3" fmla="*/ 746760 h 746760"/>
              <a:gd name="connsiteX4" fmla="*/ 0 w 746760"/>
              <a:gd name="connsiteY4" fmla="*/ 0 h 746760"/>
              <a:gd name="connsiteX0" fmla="*/ 746760 w 838200"/>
              <a:gd name="connsiteY0" fmla="*/ 746760 h 838200"/>
              <a:gd name="connsiteX1" fmla="*/ 0 w 838200"/>
              <a:gd name="connsiteY1" fmla="*/ 746760 h 838200"/>
              <a:gd name="connsiteX2" fmla="*/ 0 w 838200"/>
              <a:gd name="connsiteY2" fmla="*/ 0 h 838200"/>
              <a:gd name="connsiteX3" fmla="*/ 746760 w 838200"/>
              <a:gd name="connsiteY3" fmla="*/ 0 h 838200"/>
              <a:gd name="connsiteX4" fmla="*/ 838200 w 838200"/>
              <a:gd name="connsiteY4" fmla="*/ 838200 h 838200"/>
              <a:gd name="connsiteX0" fmla="*/ 746760 w 746760"/>
              <a:gd name="connsiteY0" fmla="*/ 746760 h 746760"/>
              <a:gd name="connsiteX1" fmla="*/ 0 w 746760"/>
              <a:gd name="connsiteY1" fmla="*/ 746760 h 746760"/>
              <a:gd name="connsiteX2" fmla="*/ 0 w 746760"/>
              <a:gd name="connsiteY2" fmla="*/ 0 h 746760"/>
              <a:gd name="connsiteX3" fmla="*/ 746760 w 746760"/>
              <a:gd name="connsiteY3" fmla="*/ 0 h 746760"/>
              <a:gd name="connsiteX0" fmla="*/ 0 w 746760"/>
              <a:gd name="connsiteY0" fmla="*/ 746760 h 746760"/>
              <a:gd name="connsiteX1" fmla="*/ 0 w 746760"/>
              <a:gd name="connsiteY1" fmla="*/ 0 h 746760"/>
              <a:gd name="connsiteX2" fmla="*/ 746760 w 746760"/>
              <a:gd name="connsiteY2" fmla="*/ 0 h 74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6760" h="746760">
                <a:moveTo>
                  <a:pt x="0" y="746760"/>
                </a:moveTo>
                <a:lnTo>
                  <a:pt x="0" y="0"/>
                </a:lnTo>
                <a:lnTo>
                  <a:pt x="746760" y="0"/>
                </a:lnTo>
              </a:path>
            </a:pathLst>
          </a:custGeom>
          <a:noFill/>
          <a:ln w="66675" cap="flat" cmpd="sng" algn="ctr">
            <a:solidFill>
              <a:srgbClr val="DC82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9" name="矩形 589">
            <a:extLst>
              <a:ext uri="{FF2B5EF4-FFF2-40B4-BE49-F238E27FC236}">
                <a16:creationId xmlns:a16="http://schemas.microsoft.com/office/drawing/2014/main" id="{B208A0E1-75E0-4A7A-AD22-6E0F7EEB2375}"/>
              </a:ext>
            </a:extLst>
          </p:cNvPr>
          <p:cNvSpPr/>
          <p:nvPr/>
        </p:nvSpPr>
        <p:spPr>
          <a:xfrm>
            <a:off x="2414338" y="1982303"/>
            <a:ext cx="320040" cy="320040"/>
          </a:xfrm>
          <a:custGeom>
            <a:avLst/>
            <a:gdLst>
              <a:gd name="connsiteX0" fmla="*/ 0 w 746760"/>
              <a:gd name="connsiteY0" fmla="*/ 0 h 746760"/>
              <a:gd name="connsiteX1" fmla="*/ 746760 w 746760"/>
              <a:gd name="connsiteY1" fmla="*/ 0 h 746760"/>
              <a:gd name="connsiteX2" fmla="*/ 746760 w 746760"/>
              <a:gd name="connsiteY2" fmla="*/ 746760 h 746760"/>
              <a:gd name="connsiteX3" fmla="*/ 0 w 746760"/>
              <a:gd name="connsiteY3" fmla="*/ 746760 h 746760"/>
              <a:gd name="connsiteX4" fmla="*/ 0 w 746760"/>
              <a:gd name="connsiteY4" fmla="*/ 0 h 746760"/>
              <a:gd name="connsiteX0" fmla="*/ 746760 w 838200"/>
              <a:gd name="connsiteY0" fmla="*/ 746760 h 838200"/>
              <a:gd name="connsiteX1" fmla="*/ 0 w 838200"/>
              <a:gd name="connsiteY1" fmla="*/ 746760 h 838200"/>
              <a:gd name="connsiteX2" fmla="*/ 0 w 838200"/>
              <a:gd name="connsiteY2" fmla="*/ 0 h 838200"/>
              <a:gd name="connsiteX3" fmla="*/ 746760 w 838200"/>
              <a:gd name="connsiteY3" fmla="*/ 0 h 838200"/>
              <a:gd name="connsiteX4" fmla="*/ 838200 w 838200"/>
              <a:gd name="connsiteY4" fmla="*/ 838200 h 838200"/>
              <a:gd name="connsiteX0" fmla="*/ 746760 w 746760"/>
              <a:gd name="connsiteY0" fmla="*/ 746760 h 746760"/>
              <a:gd name="connsiteX1" fmla="*/ 0 w 746760"/>
              <a:gd name="connsiteY1" fmla="*/ 746760 h 746760"/>
              <a:gd name="connsiteX2" fmla="*/ 0 w 746760"/>
              <a:gd name="connsiteY2" fmla="*/ 0 h 746760"/>
              <a:gd name="connsiteX3" fmla="*/ 746760 w 746760"/>
              <a:gd name="connsiteY3" fmla="*/ 0 h 746760"/>
              <a:gd name="connsiteX0" fmla="*/ 0 w 746760"/>
              <a:gd name="connsiteY0" fmla="*/ 746760 h 746760"/>
              <a:gd name="connsiteX1" fmla="*/ 0 w 746760"/>
              <a:gd name="connsiteY1" fmla="*/ 0 h 746760"/>
              <a:gd name="connsiteX2" fmla="*/ 746760 w 746760"/>
              <a:gd name="connsiteY2" fmla="*/ 0 h 74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6760" h="746760">
                <a:moveTo>
                  <a:pt x="0" y="746760"/>
                </a:moveTo>
                <a:lnTo>
                  <a:pt x="0" y="0"/>
                </a:lnTo>
                <a:lnTo>
                  <a:pt x="746760" y="0"/>
                </a:lnTo>
              </a:path>
            </a:pathLst>
          </a:custGeom>
          <a:noFill/>
          <a:ln w="66675" cap="flat" cmpd="sng" algn="ctr">
            <a:solidFill>
              <a:srgbClr val="DC82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370F7FF-19E3-4068-9688-3D1D941B8964}"/>
              </a:ext>
            </a:extLst>
          </p:cNvPr>
          <p:cNvSpPr/>
          <p:nvPr/>
        </p:nvSpPr>
        <p:spPr>
          <a:xfrm>
            <a:off x="1699050" y="834069"/>
            <a:ext cx="1750615" cy="486137"/>
          </a:xfrm>
          <a:prstGeom prst="rect">
            <a:avLst/>
          </a:prstGeom>
          <a:solidFill>
            <a:srgbClr val="DC8222"/>
          </a:solidFill>
          <a:ln>
            <a:solidFill>
              <a:srgbClr val="DC8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8EC97FE-FBD2-4A1E-909F-F8F088F49626}"/>
              </a:ext>
            </a:extLst>
          </p:cNvPr>
          <p:cNvGrpSpPr/>
          <p:nvPr/>
        </p:nvGrpSpPr>
        <p:grpSpPr>
          <a:xfrm>
            <a:off x="2367108" y="1544774"/>
            <a:ext cx="7686362" cy="3642200"/>
            <a:chOff x="2406056" y="2992224"/>
            <a:chExt cx="7686362" cy="3642200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F24EF3B4-BE95-441F-8D1D-2B4606261580}"/>
                </a:ext>
              </a:extLst>
            </p:cNvPr>
            <p:cNvSpPr/>
            <p:nvPr/>
          </p:nvSpPr>
          <p:spPr>
            <a:xfrm rot="5400000">
              <a:off x="8729113" y="4185180"/>
              <a:ext cx="69819" cy="69819"/>
            </a:xfrm>
            <a:prstGeom prst="rect">
              <a:avLst/>
            </a:prstGeom>
            <a:solidFill>
              <a:srgbClr val="DC8222"/>
            </a:solidFill>
            <a:ln w="12700" cap="flat" cmpd="sng" algn="ctr">
              <a:solidFill>
                <a:srgbClr val="DC822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 Light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2284CC3-2F90-44DA-AA26-9D44D4AD0E3F}"/>
                </a:ext>
              </a:extLst>
            </p:cNvPr>
            <p:cNvSpPr/>
            <p:nvPr/>
          </p:nvSpPr>
          <p:spPr>
            <a:xfrm rot="5400000">
              <a:off x="3498282" y="4185180"/>
              <a:ext cx="69819" cy="69819"/>
            </a:xfrm>
            <a:prstGeom prst="rect">
              <a:avLst/>
            </a:prstGeom>
            <a:solidFill>
              <a:srgbClr val="DC8222"/>
            </a:solidFill>
            <a:ln w="12700" cap="flat" cmpd="sng" algn="ctr">
              <a:solidFill>
                <a:srgbClr val="DC822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 Light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06056" y="3002661"/>
              <a:ext cx="7607118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>
                  <a:solidFill>
                    <a:srgbClr val="0D112B"/>
                  </a:solidFill>
                  <a:latin typeface="UTM Azuki" panose="02040603050506020204" pitchFamily="18" charset="0"/>
                </a:rPr>
                <a:t>Chúc em</a:t>
              </a:r>
            </a:p>
            <a:p>
              <a:pPr algn="ctr"/>
              <a:r>
                <a:rPr lang="en-US" sz="11500">
                  <a:solidFill>
                    <a:srgbClr val="0D112B"/>
                  </a:solidFill>
                  <a:latin typeface="UTM Azuki" panose="02040603050506020204" pitchFamily="18" charset="0"/>
                </a:rPr>
                <a:t>học tốt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E888BDB-7AFC-48A1-A4BE-55E563D64AE3}"/>
                </a:ext>
              </a:extLst>
            </p:cNvPr>
            <p:cNvSpPr txBox="1"/>
            <p:nvPr/>
          </p:nvSpPr>
          <p:spPr>
            <a:xfrm>
              <a:off x="2485300" y="2992224"/>
              <a:ext cx="7607118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>
                  <a:solidFill>
                    <a:srgbClr val="7CA99E"/>
                  </a:solidFill>
                  <a:latin typeface="UTM Azuki" panose="02040603050506020204" pitchFamily="18" charset="0"/>
                </a:rPr>
                <a:t>Chúc em</a:t>
              </a:r>
            </a:p>
            <a:p>
              <a:pPr algn="ctr"/>
              <a:r>
                <a:rPr lang="en-US" sz="11500">
                  <a:solidFill>
                    <a:srgbClr val="7CA99E"/>
                  </a:solidFill>
                  <a:latin typeface="UTM Azuki" panose="02040603050506020204" pitchFamily="18" charset="0"/>
                </a:rPr>
                <a:t>học tốt</a:t>
              </a:r>
              <a:endParaRPr lang="en-US" sz="11500" dirty="0">
                <a:solidFill>
                  <a:srgbClr val="7CA99E"/>
                </a:solidFill>
                <a:latin typeface="UTM Azuki" panose="02040603050506020204" pitchFamily="18" charset="0"/>
              </a:endParaRPr>
            </a:p>
          </p:txBody>
        </p:sp>
      </p:grpSp>
      <p:pic>
        <p:nvPicPr>
          <p:cNvPr id="28" name="Picture 27" descr="A picture containing toy, vector graphics, businesscard&#10;&#10;Description automatically generated">
            <a:extLst>
              <a:ext uri="{FF2B5EF4-FFF2-40B4-BE49-F238E27FC236}">
                <a16:creationId xmlns:a16="http://schemas.microsoft.com/office/drawing/2014/main" id="{5123196C-5A1D-43DC-9BAA-951702B24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3728" y1="82840" x2="57396" y2="82840"/>
                        <a14:foregroundMark x1="57692" y1="81065" x2="40237" y2="78402"/>
                        <a14:foregroundMark x1="45858" y1="81361" x2="31953" y2="81361"/>
                        <a14:foregroundMark x1="43787" y1="80178" x2="26627" y2="81657"/>
                        <a14:foregroundMark x1="59763" y1="80178" x2="73964" y2="81953"/>
                        <a14:foregroundMark x1="62426" y1="79290" x2="73373" y2="81361"/>
                        <a14:foregroundMark x1="73669" y1="81361" x2="76331" y2="82249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766" y="3156268"/>
            <a:ext cx="3089379" cy="3089379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9B306A7F-40F3-4CCE-A59D-40653E4DBFDB}"/>
              </a:ext>
            </a:extLst>
          </p:cNvPr>
          <p:cNvSpPr/>
          <p:nvPr/>
        </p:nvSpPr>
        <p:spPr>
          <a:xfrm>
            <a:off x="9013388" y="5594992"/>
            <a:ext cx="1750615" cy="486137"/>
          </a:xfrm>
          <a:prstGeom prst="rect">
            <a:avLst/>
          </a:prstGeom>
          <a:solidFill>
            <a:srgbClr val="7CA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9Slide.vn 27">
            <a:extLst>
              <a:ext uri="{FF2B5EF4-FFF2-40B4-BE49-F238E27FC236}">
                <a16:creationId xmlns:a16="http://schemas.microsoft.com/office/drawing/2014/main" id="{5EFA2379-7F49-4699-85A2-6FF9E7576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17678">
            <a:off x="379510" y="4042220"/>
            <a:ext cx="2540446" cy="2687720"/>
          </a:xfrm>
          <a:prstGeom prst="rect">
            <a:avLst/>
          </a:prstGeom>
        </p:spPr>
      </p:pic>
      <p:pic>
        <p:nvPicPr>
          <p:cNvPr id="32" name="9Slide.vn 26">
            <a:extLst>
              <a:ext uri="{FF2B5EF4-FFF2-40B4-BE49-F238E27FC236}">
                <a16:creationId xmlns:a16="http://schemas.microsoft.com/office/drawing/2014/main" id="{50CDF38A-C448-49E3-B2A1-0AC01C0196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070897">
            <a:off x="5826587" y="5319316"/>
            <a:ext cx="865380" cy="902573"/>
          </a:xfrm>
          <a:prstGeom prst="rect">
            <a:avLst/>
          </a:prstGeom>
        </p:spPr>
      </p:pic>
      <p:pic>
        <p:nvPicPr>
          <p:cNvPr id="33" name="9Slide.vn 28">
            <a:extLst>
              <a:ext uri="{FF2B5EF4-FFF2-40B4-BE49-F238E27FC236}">
                <a16:creationId xmlns:a16="http://schemas.microsoft.com/office/drawing/2014/main" id="{50F59C5F-9FC7-48C2-913A-9CE26BDC27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31269">
            <a:off x="6734265" y="5238767"/>
            <a:ext cx="824172" cy="877716"/>
          </a:xfrm>
          <a:prstGeom prst="rect">
            <a:avLst/>
          </a:prstGeom>
        </p:spPr>
      </p:pic>
      <p:pic>
        <p:nvPicPr>
          <p:cNvPr id="34" name="9Slide.vn 25">
            <a:extLst>
              <a:ext uri="{FF2B5EF4-FFF2-40B4-BE49-F238E27FC236}">
                <a16:creationId xmlns:a16="http://schemas.microsoft.com/office/drawing/2014/main" id="{833837E9-2321-4D8A-B21B-9CFF54041E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154170">
            <a:off x="10135311" y="143058"/>
            <a:ext cx="1569009" cy="1616863"/>
          </a:xfrm>
          <a:prstGeom prst="rect">
            <a:avLst/>
          </a:prstGeom>
        </p:spPr>
      </p:pic>
      <p:pic>
        <p:nvPicPr>
          <p:cNvPr id="35" name="9Slide.vn 29">
            <a:extLst>
              <a:ext uri="{FF2B5EF4-FFF2-40B4-BE49-F238E27FC236}">
                <a16:creationId xmlns:a16="http://schemas.microsoft.com/office/drawing/2014/main" id="{8C54D32C-DB22-4339-8CCB-D64E8E4564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3737" y="233779"/>
            <a:ext cx="1750614" cy="1216677"/>
          </a:xfrm>
          <a:prstGeom prst="rect">
            <a:avLst/>
          </a:prstGeom>
        </p:spPr>
      </p:pic>
      <p:pic>
        <p:nvPicPr>
          <p:cNvPr id="37" name="9Slide.vn 26">
            <a:extLst>
              <a:ext uri="{FF2B5EF4-FFF2-40B4-BE49-F238E27FC236}">
                <a16:creationId xmlns:a16="http://schemas.microsoft.com/office/drawing/2014/main" id="{66B4CB2D-BF37-45D6-BD34-04DFB0FF9A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070897">
            <a:off x="10538094" y="2793196"/>
            <a:ext cx="521469" cy="543881"/>
          </a:xfrm>
          <a:prstGeom prst="rect">
            <a:avLst/>
          </a:prstGeom>
        </p:spPr>
      </p:pic>
      <p:pic>
        <p:nvPicPr>
          <p:cNvPr id="38" name="9Slide.vn 28">
            <a:extLst>
              <a:ext uri="{FF2B5EF4-FFF2-40B4-BE49-F238E27FC236}">
                <a16:creationId xmlns:a16="http://schemas.microsoft.com/office/drawing/2014/main" id="{94AA1C43-AFD5-4050-84A0-7541E388C1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31269">
            <a:off x="10822771" y="3277260"/>
            <a:ext cx="496638" cy="528903"/>
          </a:xfrm>
          <a:prstGeom prst="rect">
            <a:avLst/>
          </a:prstGeom>
        </p:spPr>
      </p:pic>
      <p:pic>
        <p:nvPicPr>
          <p:cNvPr id="39" name="9Slide.vn 26">
            <a:extLst>
              <a:ext uri="{FF2B5EF4-FFF2-40B4-BE49-F238E27FC236}">
                <a16:creationId xmlns:a16="http://schemas.microsoft.com/office/drawing/2014/main" id="{73208E94-AA8C-4347-B9C9-14562B0134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070897">
            <a:off x="1135603" y="2003404"/>
            <a:ext cx="521469" cy="543881"/>
          </a:xfrm>
          <a:prstGeom prst="rect">
            <a:avLst/>
          </a:prstGeom>
        </p:spPr>
      </p:pic>
      <p:pic>
        <p:nvPicPr>
          <p:cNvPr id="40" name="9Slide.vn 28">
            <a:extLst>
              <a:ext uri="{FF2B5EF4-FFF2-40B4-BE49-F238E27FC236}">
                <a16:creationId xmlns:a16="http://schemas.microsoft.com/office/drawing/2014/main" id="{A4F2C344-F87C-4F28-B568-5B10D9A236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31269">
            <a:off x="1420280" y="2487468"/>
            <a:ext cx="496638" cy="52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7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324A89-1DC2-45BD-97D5-E4EA766DE4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2332203"/>
            <a:ext cx="3611881" cy="12191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1511079" y="645785"/>
            <a:ext cx="9490045" cy="53819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442461" y="1872990"/>
            <a:ext cx="1161256" cy="2239425"/>
            <a:chOff x="2442461" y="1872990"/>
            <a:chExt cx="1161256" cy="2239425"/>
          </a:xfrm>
        </p:grpSpPr>
        <p:grpSp>
          <p:nvGrpSpPr>
            <p:cNvPr id="8" name="Group 7"/>
            <p:cNvGrpSpPr/>
            <p:nvPr/>
          </p:nvGrpSpPr>
          <p:grpSpPr>
            <a:xfrm>
              <a:off x="2442461" y="1872990"/>
              <a:ext cx="1161256" cy="1160463"/>
              <a:chOff x="2578544" y="1853398"/>
              <a:chExt cx="1161256" cy="1160463"/>
            </a:xfrm>
          </p:grpSpPr>
          <p:sp>
            <p:nvSpPr>
              <p:cNvPr id="34" name="Rectangle 10">
                <a:extLst>
                  <a:ext uri="{FF2B5EF4-FFF2-40B4-BE49-F238E27FC236}">
                    <a16:creationId xmlns:a16="http://schemas.microsoft.com/office/drawing/2014/main" id="{50ACEA93-D689-4C5A-87F0-26CF5184531C}"/>
                  </a:ext>
                </a:extLst>
              </p:cNvPr>
              <p:cNvSpPr>
                <a:spLocks/>
              </p:cNvSpPr>
              <p:nvPr/>
            </p:nvSpPr>
            <p:spPr bwMode="auto">
              <a:xfrm rot="2523854">
                <a:off x="2607339" y="1890113"/>
                <a:ext cx="1103668" cy="1103489"/>
              </a:xfrm>
              <a:prstGeom prst="rect">
                <a:avLst/>
              </a:prstGeom>
              <a:noFill/>
              <a:ln w="12700">
                <a:solidFill>
                  <a:srgbClr val="76717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22860" rIns="22860" anchor="ctr"/>
              <a:lstStyle>
                <a:lvl1pPr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2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2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2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2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9pPr>
              </a:lstStyle>
              <a:p>
                <a:pPr algn="ctr" eaLnBrk="1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endParaRPr lang="zh-CN" altLang="zh-CN" sz="90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2578544" y="1853398"/>
                <a:ext cx="1161256" cy="1160463"/>
                <a:chOff x="2578544" y="1853398"/>
                <a:chExt cx="1161256" cy="1160463"/>
              </a:xfrm>
            </p:grpSpPr>
            <p:sp>
              <p:nvSpPr>
                <p:cNvPr id="37" name="Oval 13">
                  <a:extLst>
                    <a:ext uri="{FF2B5EF4-FFF2-40B4-BE49-F238E27FC236}">
                      <a16:creationId xmlns:a16="http://schemas.microsoft.com/office/drawing/2014/main" id="{5CA0D5AB-02C7-4DC3-9D55-4D486B680C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8544" y="1853398"/>
                  <a:ext cx="1161256" cy="1160463"/>
                </a:xfrm>
                <a:prstGeom prst="ellipse">
                  <a:avLst/>
                </a:prstGeom>
                <a:solidFill>
                  <a:srgbClr val="7CA99E"/>
                </a:solidFill>
                <a:ln>
                  <a:noFill/>
                </a:ln>
                <a:effectLst>
                  <a:outerShdw dist="38100" algn="ctr" rotWithShape="0">
                    <a:srgbClr val="000000">
                      <a:alpha val="23000"/>
                    </a:srgbClr>
                  </a:outerShdw>
                </a:effectLst>
              </p:spPr>
              <p:txBody>
                <a:bodyPr lIns="22860" rIns="22860" anchor="ctr"/>
                <a:lstStyle>
                  <a:lvl1pPr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lnSpc>
                      <a:spcPct val="90000"/>
                    </a:lnSpc>
                    <a:spcBef>
                      <a:spcPts val="200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lnSpc>
                      <a:spcPct val="90000"/>
                    </a:lnSpc>
                    <a:spcBef>
                      <a:spcPts val="200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lnSpc>
                      <a:spcPct val="90000"/>
                    </a:lnSpc>
                    <a:spcBef>
                      <a:spcPts val="200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lnSpc>
                      <a:spcPct val="90000"/>
                    </a:lnSpc>
                    <a:spcBef>
                      <a:spcPts val="200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9pPr>
                </a:lstStyle>
                <a:p>
                  <a:pPr algn="ctr" eaLnBrk="1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:endParaRPr lang="zh-CN" altLang="zh-CN" sz="1800" dirty="0">
                    <a:solidFill>
                      <a:schemeClr val="tx1"/>
                    </a:solidFill>
                    <a:latin typeface="仓耳青禾体-谷力 W05" panose="02020400000000000000" pitchFamily="18" charset="-122"/>
                    <a:ea typeface="宋体" panose="02010600030101010101" pitchFamily="2" charset="-122"/>
                    <a:sym typeface="Lato" pitchFamily="34" charset="0"/>
                  </a:endParaRPr>
                </a:p>
              </p:txBody>
            </p:sp>
            <p:sp>
              <p:nvSpPr>
                <p:cNvPr id="38" name="AutoShape 14">
                  <a:extLst>
                    <a:ext uri="{FF2B5EF4-FFF2-40B4-BE49-F238E27FC236}">
                      <a16:creationId xmlns:a16="http://schemas.microsoft.com/office/drawing/2014/main" id="{69E93F08-80AA-460B-B828-3DEADF0B4B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4191" y="2195526"/>
                  <a:ext cx="409963" cy="389025"/>
                </a:xfrm>
                <a:custGeom>
                  <a:avLst/>
                  <a:gdLst>
                    <a:gd name="T0" fmla="*/ 15556388 w 21600"/>
                    <a:gd name="T1" fmla="*/ 14012446 h 21600"/>
                    <a:gd name="T2" fmla="*/ 15556388 w 21600"/>
                    <a:gd name="T3" fmla="*/ 14012446 h 21600"/>
                    <a:gd name="T4" fmla="*/ 15556388 w 21600"/>
                    <a:gd name="T5" fmla="*/ 14012446 h 21600"/>
                    <a:gd name="T6" fmla="*/ 15556388 w 21600"/>
                    <a:gd name="T7" fmla="*/ 14012446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600" y="11480"/>
                      </a:moveTo>
                      <a:cubicBezTo>
                        <a:pt x="21600" y="12008"/>
                        <a:pt x="21348" y="12537"/>
                        <a:pt x="20594" y="12537"/>
                      </a:cubicBezTo>
                      <a:cubicBezTo>
                        <a:pt x="20342" y="12537"/>
                        <a:pt x="20091" y="12273"/>
                        <a:pt x="20091" y="12273"/>
                      </a:cubicBezTo>
                      <a:cubicBezTo>
                        <a:pt x="10926" y="2681"/>
                        <a:pt x="10926" y="2681"/>
                        <a:pt x="10926" y="2681"/>
                      </a:cubicBezTo>
                      <a:cubicBezTo>
                        <a:pt x="1797" y="12273"/>
                        <a:pt x="1797" y="12273"/>
                        <a:pt x="1797" y="12273"/>
                      </a:cubicBezTo>
                      <a:cubicBezTo>
                        <a:pt x="1545" y="12273"/>
                        <a:pt x="1294" y="12537"/>
                        <a:pt x="1042" y="12537"/>
                      </a:cubicBezTo>
                      <a:cubicBezTo>
                        <a:pt x="539" y="12537"/>
                        <a:pt x="0" y="12008"/>
                        <a:pt x="0" y="11480"/>
                      </a:cubicBezTo>
                      <a:cubicBezTo>
                        <a:pt x="0" y="11215"/>
                        <a:pt x="0" y="10913"/>
                        <a:pt x="252" y="10649"/>
                      </a:cubicBezTo>
                      <a:cubicBezTo>
                        <a:pt x="10171" y="264"/>
                        <a:pt x="10171" y="264"/>
                        <a:pt x="10171" y="264"/>
                      </a:cubicBezTo>
                      <a:cubicBezTo>
                        <a:pt x="10423" y="0"/>
                        <a:pt x="10674" y="0"/>
                        <a:pt x="10926" y="0"/>
                      </a:cubicBezTo>
                      <a:cubicBezTo>
                        <a:pt x="11177" y="0"/>
                        <a:pt x="11429" y="264"/>
                        <a:pt x="11681" y="264"/>
                      </a:cubicBezTo>
                      <a:cubicBezTo>
                        <a:pt x="15490" y="4531"/>
                        <a:pt x="15490" y="4531"/>
                        <a:pt x="15490" y="4531"/>
                      </a:cubicBezTo>
                      <a:cubicBezTo>
                        <a:pt x="15490" y="3474"/>
                        <a:pt x="15490" y="3474"/>
                        <a:pt x="15490" y="3474"/>
                      </a:cubicBezTo>
                      <a:cubicBezTo>
                        <a:pt x="15490" y="2945"/>
                        <a:pt x="16029" y="2379"/>
                        <a:pt x="16532" y="2379"/>
                      </a:cubicBezTo>
                      <a:cubicBezTo>
                        <a:pt x="17287" y="2379"/>
                        <a:pt x="17539" y="2945"/>
                        <a:pt x="17539" y="3474"/>
                      </a:cubicBezTo>
                      <a:cubicBezTo>
                        <a:pt x="17539" y="6646"/>
                        <a:pt x="17539" y="6646"/>
                        <a:pt x="17539" y="6646"/>
                      </a:cubicBezTo>
                      <a:cubicBezTo>
                        <a:pt x="21348" y="10649"/>
                        <a:pt x="21348" y="10649"/>
                        <a:pt x="21348" y="10649"/>
                      </a:cubicBezTo>
                      <a:cubicBezTo>
                        <a:pt x="21600" y="10913"/>
                        <a:pt x="21600" y="11215"/>
                        <a:pt x="21600" y="11480"/>
                      </a:cubicBezTo>
                      <a:close/>
                      <a:moveTo>
                        <a:pt x="19551" y="13066"/>
                      </a:moveTo>
                      <a:cubicBezTo>
                        <a:pt x="19551" y="16275"/>
                        <a:pt x="19551" y="16275"/>
                        <a:pt x="19551" y="16275"/>
                      </a:cubicBezTo>
                      <a:cubicBezTo>
                        <a:pt x="19551" y="17862"/>
                        <a:pt x="19551" y="17862"/>
                        <a:pt x="19551" y="17862"/>
                      </a:cubicBezTo>
                      <a:cubicBezTo>
                        <a:pt x="19551" y="20543"/>
                        <a:pt x="19551" y="20543"/>
                        <a:pt x="19551" y="20543"/>
                      </a:cubicBezTo>
                      <a:cubicBezTo>
                        <a:pt x="19551" y="21336"/>
                        <a:pt x="19300" y="21600"/>
                        <a:pt x="18545" y="21600"/>
                      </a:cubicBezTo>
                      <a:cubicBezTo>
                        <a:pt x="16532" y="21600"/>
                        <a:pt x="16532" y="21600"/>
                        <a:pt x="16532" y="21600"/>
                      </a:cubicBezTo>
                      <a:cubicBezTo>
                        <a:pt x="16532" y="13066"/>
                        <a:pt x="16532" y="13066"/>
                        <a:pt x="16532" y="13066"/>
                      </a:cubicBezTo>
                      <a:cubicBezTo>
                        <a:pt x="12471" y="13066"/>
                        <a:pt x="12471" y="13066"/>
                        <a:pt x="12471" y="13066"/>
                      </a:cubicBezTo>
                      <a:cubicBezTo>
                        <a:pt x="12471" y="21600"/>
                        <a:pt x="12471" y="21600"/>
                        <a:pt x="12471" y="21600"/>
                      </a:cubicBezTo>
                      <a:cubicBezTo>
                        <a:pt x="3055" y="21600"/>
                        <a:pt x="3055" y="21600"/>
                        <a:pt x="3055" y="21600"/>
                      </a:cubicBezTo>
                      <a:cubicBezTo>
                        <a:pt x="2552" y="21600"/>
                        <a:pt x="2049" y="21336"/>
                        <a:pt x="2049" y="20543"/>
                      </a:cubicBezTo>
                      <a:cubicBezTo>
                        <a:pt x="2049" y="17862"/>
                        <a:pt x="2049" y="17862"/>
                        <a:pt x="2049" y="17862"/>
                      </a:cubicBezTo>
                      <a:cubicBezTo>
                        <a:pt x="2049" y="16275"/>
                        <a:pt x="2049" y="16275"/>
                        <a:pt x="2049" y="16275"/>
                      </a:cubicBezTo>
                      <a:cubicBezTo>
                        <a:pt x="2049" y="13066"/>
                        <a:pt x="2049" y="13066"/>
                        <a:pt x="2049" y="13066"/>
                      </a:cubicBezTo>
                      <a:cubicBezTo>
                        <a:pt x="10926" y="4003"/>
                        <a:pt x="10926" y="4003"/>
                        <a:pt x="10926" y="4003"/>
                      </a:cubicBezTo>
                      <a:lnTo>
                        <a:pt x="19551" y="13066"/>
                      </a:lnTo>
                      <a:close/>
                      <a:moveTo>
                        <a:pt x="9165" y="13066"/>
                      </a:moveTo>
                      <a:cubicBezTo>
                        <a:pt x="5103" y="13066"/>
                        <a:pt x="5103" y="13066"/>
                        <a:pt x="5103" y="13066"/>
                      </a:cubicBezTo>
                      <a:cubicBezTo>
                        <a:pt x="5103" y="17333"/>
                        <a:pt x="5103" y="17333"/>
                        <a:pt x="5103" y="17333"/>
                      </a:cubicBezTo>
                      <a:cubicBezTo>
                        <a:pt x="9165" y="17333"/>
                        <a:pt x="9165" y="17333"/>
                        <a:pt x="9165" y="17333"/>
                      </a:cubicBezTo>
                      <a:lnTo>
                        <a:pt x="9165" y="1306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lIns="22860" rIns="22860" anchor="ctr"/>
                <a:lstStyle/>
                <a:p>
                  <a:endParaRPr lang="zh-CN" altLang="en-US" sz="900"/>
                </a:p>
              </p:txBody>
            </p:sp>
          </p:grpSp>
        </p:grpSp>
        <p:sp>
          <p:nvSpPr>
            <p:cNvPr id="63" name="文本框 11">
              <a:extLst>
                <a:ext uri="{FF2B5EF4-FFF2-40B4-BE49-F238E27FC236}">
                  <a16:creationId xmlns:a16="http://schemas.microsoft.com/office/drawing/2014/main" id="{57D839CB-0617-47A0-B988-AA533728615B}"/>
                </a:ext>
              </a:extLst>
            </p:cNvPr>
            <p:cNvSpPr txBox="1"/>
            <p:nvPr/>
          </p:nvSpPr>
          <p:spPr>
            <a:xfrm>
              <a:off x="2590391" y="3336755"/>
              <a:ext cx="1013326" cy="775660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marR="0" lvl="0" indent="0" algn="ctr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HK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Broadway" panose="04040905080B02020502" pitchFamily="82" charset="0"/>
                  <a:ea typeface="张海山锐谐体2.0-授权联系：Samtype@QQ.com" panose="02000000000000000000" pitchFamily="2" charset="-122"/>
                </a:rPr>
                <a:t>01</a:t>
              </a:r>
              <a:endParaRPr kumimoji="0" lang="zh-HK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roadway" panose="04040905080B02020502" pitchFamily="82" charset="0"/>
                <a:ea typeface="张海山锐谐体2.0-授权联系：Samtype@QQ.com" panose="02000000000000000000" pitchFamily="2" charset="-122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08141" y="1861508"/>
            <a:ext cx="1160462" cy="2239424"/>
            <a:chOff x="5315430" y="1872991"/>
            <a:chExt cx="1160462" cy="2239424"/>
          </a:xfrm>
        </p:grpSpPr>
        <p:grpSp>
          <p:nvGrpSpPr>
            <p:cNvPr id="10" name="Group 9"/>
            <p:cNvGrpSpPr/>
            <p:nvPr/>
          </p:nvGrpSpPr>
          <p:grpSpPr>
            <a:xfrm>
              <a:off x="5315430" y="1872991"/>
              <a:ext cx="1160462" cy="1160462"/>
              <a:chOff x="5486299" y="1678157"/>
              <a:chExt cx="1160462" cy="1160462"/>
            </a:xfrm>
          </p:grpSpPr>
          <p:sp>
            <p:nvSpPr>
              <p:cNvPr id="41" name="Rectangle 17">
                <a:extLst>
                  <a:ext uri="{FF2B5EF4-FFF2-40B4-BE49-F238E27FC236}">
                    <a16:creationId xmlns:a16="http://schemas.microsoft.com/office/drawing/2014/main" id="{C1314C69-1D06-4820-A2A1-5D152579FBA7}"/>
                  </a:ext>
                </a:extLst>
              </p:cNvPr>
              <p:cNvSpPr>
                <a:spLocks/>
              </p:cNvSpPr>
              <p:nvPr/>
            </p:nvSpPr>
            <p:spPr bwMode="auto">
              <a:xfrm rot="2523854">
                <a:off x="5514919" y="1703415"/>
                <a:ext cx="1103222" cy="1103393"/>
              </a:xfrm>
              <a:prstGeom prst="rect">
                <a:avLst/>
              </a:prstGeom>
              <a:noFill/>
              <a:ln w="12700">
                <a:solidFill>
                  <a:srgbClr val="76717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22860" rIns="22860" anchor="ctr"/>
              <a:lstStyle>
                <a:lvl1pPr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2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2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2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2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9pPr>
              </a:lstStyle>
              <a:p>
                <a:pPr algn="ctr" eaLnBrk="1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endParaRPr lang="zh-CN" altLang="zh-CN" sz="90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5486299" y="1678157"/>
                <a:ext cx="1160462" cy="1160462"/>
                <a:chOff x="5486299" y="1678157"/>
                <a:chExt cx="1160462" cy="1160462"/>
              </a:xfrm>
            </p:grpSpPr>
            <p:sp>
              <p:nvSpPr>
                <p:cNvPr id="43" name="Oval 19">
                  <a:extLst>
                    <a:ext uri="{FF2B5EF4-FFF2-40B4-BE49-F238E27FC236}">
                      <a16:creationId xmlns:a16="http://schemas.microsoft.com/office/drawing/2014/main" id="{0F6FDB54-AFD6-4DCC-8AAE-900AA92CAB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86299" y="1678157"/>
                  <a:ext cx="1160462" cy="1160462"/>
                </a:xfrm>
                <a:prstGeom prst="ellipse">
                  <a:avLst/>
                </a:prstGeom>
                <a:solidFill>
                  <a:srgbClr val="DC8222"/>
                </a:solidFill>
                <a:ln>
                  <a:noFill/>
                </a:ln>
                <a:effectLst>
                  <a:outerShdw dist="38100" algn="ctr" rotWithShape="0">
                    <a:srgbClr val="000000">
                      <a:alpha val="23000"/>
                    </a:srgbClr>
                  </a:outerShdw>
                </a:effectLst>
              </p:spPr>
              <p:txBody>
                <a:bodyPr lIns="22860" rIns="22860" anchor="ctr"/>
                <a:lstStyle>
                  <a:lvl1pPr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lnSpc>
                      <a:spcPct val="90000"/>
                    </a:lnSpc>
                    <a:spcBef>
                      <a:spcPts val="200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lnSpc>
                      <a:spcPct val="90000"/>
                    </a:lnSpc>
                    <a:spcBef>
                      <a:spcPts val="200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lnSpc>
                      <a:spcPct val="90000"/>
                    </a:lnSpc>
                    <a:spcBef>
                      <a:spcPts val="200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lnSpc>
                      <a:spcPct val="90000"/>
                    </a:lnSpc>
                    <a:spcBef>
                      <a:spcPts val="200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9pPr>
                </a:lstStyle>
                <a:p>
                  <a:pPr algn="ctr" eaLnBrk="1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:endParaRPr lang="zh-CN" altLang="zh-CN" sz="1800" dirty="0">
                    <a:solidFill>
                      <a:schemeClr val="tx1"/>
                    </a:solidFill>
                    <a:latin typeface="仓耳青禾体-谷力 W05" panose="02020400000000000000" pitchFamily="18" charset="-122"/>
                    <a:ea typeface="宋体" panose="02010600030101010101" pitchFamily="2" charset="-122"/>
                    <a:sym typeface="Lato" pitchFamily="34" charset="0"/>
                  </a:endParaRPr>
                </a:p>
              </p:txBody>
            </p:sp>
            <p:sp>
              <p:nvSpPr>
                <p:cNvPr id="44" name="AutoShape 20">
                  <a:extLst>
                    <a:ext uri="{FF2B5EF4-FFF2-40B4-BE49-F238E27FC236}">
                      <a16:creationId xmlns:a16="http://schemas.microsoft.com/office/drawing/2014/main" id="{2E1D4FE6-4168-40DE-A3B9-690659919D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46304" y="2088347"/>
                  <a:ext cx="409798" cy="359020"/>
                </a:xfrm>
                <a:custGeom>
                  <a:avLst/>
                  <a:gdLst>
                    <a:gd name="T0" fmla="*/ 15556388 w 21600"/>
                    <a:gd name="T1" fmla="*/ 11936351 h 21600"/>
                    <a:gd name="T2" fmla="*/ 15556388 w 21600"/>
                    <a:gd name="T3" fmla="*/ 11936351 h 21600"/>
                    <a:gd name="T4" fmla="*/ 15556388 w 21600"/>
                    <a:gd name="T5" fmla="*/ 11936351 h 21600"/>
                    <a:gd name="T6" fmla="*/ 15556388 w 21600"/>
                    <a:gd name="T7" fmla="*/ 11936351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097" y="11778"/>
                      </a:moveTo>
                      <a:cubicBezTo>
                        <a:pt x="11177" y="16424"/>
                        <a:pt x="11177" y="16424"/>
                        <a:pt x="11177" y="16424"/>
                      </a:cubicBezTo>
                      <a:cubicBezTo>
                        <a:pt x="11177" y="16709"/>
                        <a:pt x="10926" y="16709"/>
                        <a:pt x="10926" y="16709"/>
                      </a:cubicBezTo>
                      <a:cubicBezTo>
                        <a:pt x="10674" y="16709"/>
                        <a:pt x="10674" y="16709"/>
                        <a:pt x="10423" y="16424"/>
                      </a:cubicBezTo>
                      <a:cubicBezTo>
                        <a:pt x="539" y="11778"/>
                        <a:pt x="539" y="11778"/>
                        <a:pt x="539" y="11778"/>
                      </a:cubicBezTo>
                      <a:cubicBezTo>
                        <a:pt x="252" y="11778"/>
                        <a:pt x="0" y="11207"/>
                        <a:pt x="0" y="10922"/>
                      </a:cubicBezTo>
                      <a:cubicBezTo>
                        <a:pt x="0" y="10066"/>
                        <a:pt x="539" y="9781"/>
                        <a:pt x="1042" y="9781"/>
                      </a:cubicBezTo>
                      <a:cubicBezTo>
                        <a:pt x="1294" y="9781"/>
                        <a:pt x="1294" y="9781"/>
                        <a:pt x="1545" y="9781"/>
                      </a:cubicBezTo>
                      <a:cubicBezTo>
                        <a:pt x="10926" y="14101"/>
                        <a:pt x="10926" y="14101"/>
                        <a:pt x="10926" y="14101"/>
                      </a:cubicBezTo>
                      <a:cubicBezTo>
                        <a:pt x="20342" y="9781"/>
                        <a:pt x="20342" y="9781"/>
                        <a:pt x="20342" y="9781"/>
                      </a:cubicBezTo>
                      <a:lnTo>
                        <a:pt x="20594" y="9781"/>
                      </a:lnTo>
                      <a:cubicBezTo>
                        <a:pt x="21348" y="9781"/>
                        <a:pt x="21600" y="10066"/>
                        <a:pt x="21600" y="10922"/>
                      </a:cubicBezTo>
                      <a:cubicBezTo>
                        <a:pt x="21600" y="11207"/>
                        <a:pt x="21348" y="11778"/>
                        <a:pt x="21097" y="11778"/>
                      </a:cubicBezTo>
                      <a:close/>
                      <a:moveTo>
                        <a:pt x="21097" y="6888"/>
                      </a:moveTo>
                      <a:cubicBezTo>
                        <a:pt x="11177" y="11493"/>
                        <a:pt x="11177" y="11493"/>
                        <a:pt x="11177" y="11493"/>
                      </a:cubicBezTo>
                      <a:lnTo>
                        <a:pt x="10926" y="11493"/>
                      </a:lnTo>
                      <a:cubicBezTo>
                        <a:pt x="10674" y="11493"/>
                        <a:pt x="10674" y="11493"/>
                        <a:pt x="10423" y="11493"/>
                      </a:cubicBezTo>
                      <a:cubicBezTo>
                        <a:pt x="539" y="6888"/>
                        <a:pt x="539" y="6888"/>
                        <a:pt x="539" y="6888"/>
                      </a:cubicBezTo>
                      <a:cubicBezTo>
                        <a:pt x="252" y="6602"/>
                        <a:pt x="0" y="6317"/>
                        <a:pt x="0" y="5746"/>
                      </a:cubicBezTo>
                      <a:cubicBezTo>
                        <a:pt x="0" y="5461"/>
                        <a:pt x="252" y="4890"/>
                        <a:pt x="539" y="4890"/>
                      </a:cubicBezTo>
                      <a:cubicBezTo>
                        <a:pt x="10423" y="285"/>
                        <a:pt x="10423" y="285"/>
                        <a:pt x="10423" y="285"/>
                      </a:cubicBezTo>
                      <a:cubicBezTo>
                        <a:pt x="10674" y="0"/>
                        <a:pt x="10674" y="0"/>
                        <a:pt x="10926" y="0"/>
                      </a:cubicBezTo>
                      <a:cubicBezTo>
                        <a:pt x="10926" y="0"/>
                        <a:pt x="11177" y="0"/>
                        <a:pt x="11177" y="285"/>
                      </a:cubicBezTo>
                      <a:cubicBezTo>
                        <a:pt x="21097" y="4890"/>
                        <a:pt x="21097" y="4890"/>
                        <a:pt x="21097" y="4890"/>
                      </a:cubicBezTo>
                      <a:cubicBezTo>
                        <a:pt x="21348" y="4890"/>
                        <a:pt x="21600" y="5461"/>
                        <a:pt x="21600" y="5746"/>
                      </a:cubicBezTo>
                      <a:cubicBezTo>
                        <a:pt x="21600" y="6317"/>
                        <a:pt x="21348" y="6602"/>
                        <a:pt x="21097" y="6888"/>
                      </a:cubicBezTo>
                      <a:close/>
                      <a:moveTo>
                        <a:pt x="1042" y="14672"/>
                      </a:moveTo>
                      <a:cubicBezTo>
                        <a:pt x="1294" y="14672"/>
                        <a:pt x="1294" y="14672"/>
                        <a:pt x="1545" y="14672"/>
                      </a:cubicBezTo>
                      <a:cubicBezTo>
                        <a:pt x="10926" y="19277"/>
                        <a:pt x="10926" y="19277"/>
                        <a:pt x="10926" y="19277"/>
                      </a:cubicBezTo>
                      <a:cubicBezTo>
                        <a:pt x="20342" y="14672"/>
                        <a:pt x="20342" y="14672"/>
                        <a:pt x="20342" y="14672"/>
                      </a:cubicBezTo>
                      <a:lnTo>
                        <a:pt x="20594" y="14672"/>
                      </a:lnTo>
                      <a:cubicBezTo>
                        <a:pt x="21348" y="14672"/>
                        <a:pt x="21600" y="15242"/>
                        <a:pt x="21600" y="15813"/>
                      </a:cubicBezTo>
                      <a:cubicBezTo>
                        <a:pt x="21600" y="16424"/>
                        <a:pt x="21348" y="16709"/>
                        <a:pt x="21097" y="16995"/>
                      </a:cubicBezTo>
                      <a:cubicBezTo>
                        <a:pt x="11177" y="21600"/>
                        <a:pt x="11177" y="21600"/>
                        <a:pt x="11177" y="21600"/>
                      </a:cubicBezTo>
                      <a:lnTo>
                        <a:pt x="10926" y="21600"/>
                      </a:lnTo>
                      <a:cubicBezTo>
                        <a:pt x="10674" y="21600"/>
                        <a:pt x="10674" y="21600"/>
                        <a:pt x="10423" y="21600"/>
                      </a:cubicBezTo>
                      <a:cubicBezTo>
                        <a:pt x="539" y="16995"/>
                        <a:pt x="539" y="16995"/>
                        <a:pt x="539" y="16995"/>
                      </a:cubicBezTo>
                      <a:cubicBezTo>
                        <a:pt x="252" y="16709"/>
                        <a:pt x="0" y="16424"/>
                        <a:pt x="0" y="15813"/>
                      </a:cubicBezTo>
                      <a:cubicBezTo>
                        <a:pt x="0" y="15242"/>
                        <a:pt x="539" y="14672"/>
                        <a:pt x="1042" y="1467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lIns="22860" rIns="22860" anchor="ctr"/>
                <a:lstStyle/>
                <a:p>
                  <a:endParaRPr lang="zh-CN" altLang="en-US" sz="900"/>
                </a:p>
              </p:txBody>
            </p:sp>
          </p:grpSp>
        </p:grpSp>
        <p:sp>
          <p:nvSpPr>
            <p:cNvPr id="65" name="文本框 11">
              <a:extLst>
                <a:ext uri="{FF2B5EF4-FFF2-40B4-BE49-F238E27FC236}">
                  <a16:creationId xmlns:a16="http://schemas.microsoft.com/office/drawing/2014/main" id="{05EC49E0-E1AE-485D-B482-84A3F42B3030}"/>
                </a:ext>
              </a:extLst>
            </p:cNvPr>
            <p:cNvSpPr txBox="1"/>
            <p:nvPr/>
          </p:nvSpPr>
          <p:spPr>
            <a:xfrm>
              <a:off x="5435892" y="3336755"/>
              <a:ext cx="1013326" cy="775660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marR="0" lvl="0" indent="0" algn="ctr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HK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Broadway" panose="04040905080B02020502" pitchFamily="82" charset="0"/>
                  <a:ea typeface="张海山锐谐体2.0-授权联系：Samtype@QQ.com" panose="02000000000000000000" pitchFamily="2" charset="-122"/>
                </a:rPr>
                <a:t>0</a:t>
              </a:r>
              <a:r>
                <a:rPr kumimoji="0" lang="en-US" altLang="zh-CN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Broadway" panose="04040905080B02020502" pitchFamily="82" charset="0"/>
                  <a:ea typeface="张海山锐谐体2.0-授权联系：Samtype@QQ.com" panose="02000000000000000000" pitchFamily="2" charset="-122"/>
                </a:rPr>
                <a:t>2</a:t>
              </a:r>
              <a:endParaRPr kumimoji="0" lang="zh-HK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roadway" panose="04040905080B02020502" pitchFamily="82" charset="0"/>
                <a:ea typeface="张海山锐谐体2.0-授权联系：Samtype@QQ.com" panose="02000000000000000000" pitchFamily="2" charset="-122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207283" y="1407522"/>
            <a:ext cx="1379574" cy="2704893"/>
            <a:chOff x="8207283" y="1407522"/>
            <a:chExt cx="1379574" cy="2704893"/>
          </a:xfrm>
        </p:grpSpPr>
        <p:grpSp>
          <p:nvGrpSpPr>
            <p:cNvPr id="12" name="Group 11"/>
            <p:cNvGrpSpPr/>
            <p:nvPr/>
          </p:nvGrpSpPr>
          <p:grpSpPr>
            <a:xfrm>
              <a:off x="8207283" y="1407522"/>
              <a:ext cx="1379574" cy="1606339"/>
              <a:chOff x="8100639" y="1427908"/>
              <a:chExt cx="1379574" cy="1606339"/>
            </a:xfrm>
          </p:grpSpPr>
          <p:sp>
            <p:nvSpPr>
              <p:cNvPr id="50" name="AutoShape 26">
                <a:extLst>
                  <a:ext uri="{FF2B5EF4-FFF2-40B4-BE49-F238E27FC236}">
                    <a16:creationId xmlns:a16="http://schemas.microsoft.com/office/drawing/2014/main" id="{F060B3C6-2B58-4E97-9710-3C8AC5E8CA17}"/>
                  </a:ext>
                </a:extLst>
              </p:cNvPr>
              <p:cNvSpPr>
                <a:spLocks/>
              </p:cNvSpPr>
              <p:nvPr/>
            </p:nvSpPr>
            <p:spPr bwMode="auto">
              <a:xfrm rot="18681841">
                <a:off x="7997517" y="1531030"/>
                <a:ext cx="1496139" cy="1289895"/>
              </a:xfrm>
              <a:prstGeom prst="triangle">
                <a:avLst>
                  <a:gd name="adj" fmla="val 50000"/>
                </a:avLst>
              </a:prstGeom>
              <a:noFill/>
              <a:ln w="12700">
                <a:solidFill>
                  <a:srgbClr val="BFBFB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22860" rIns="22860" anchor="ctr"/>
              <a:lstStyle>
                <a:lvl1pPr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2000"/>
                  </a:spcBef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2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2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2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200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buChar char="•"/>
                  <a:defRPr sz="550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9pPr>
              </a:lstStyle>
              <a:p>
                <a:pPr algn="ctr" eaLnBrk="1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endParaRPr lang="zh-CN" altLang="zh-CN" sz="900">
                  <a:solidFill>
                    <a:schemeClr val="tx1"/>
                  </a:solidFill>
                  <a:ea typeface="宋体" panose="02010600030101010101" pitchFamily="2" charset="-122"/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8319750" y="1872990"/>
                <a:ext cx="1160463" cy="1161257"/>
                <a:chOff x="8319750" y="1872990"/>
                <a:chExt cx="1160463" cy="1161257"/>
              </a:xfrm>
            </p:grpSpPr>
            <p:sp>
              <p:nvSpPr>
                <p:cNvPr id="51" name="Oval 27">
                  <a:extLst>
                    <a:ext uri="{FF2B5EF4-FFF2-40B4-BE49-F238E27FC236}">
                      <a16:creationId xmlns:a16="http://schemas.microsoft.com/office/drawing/2014/main" id="{F6F19AAC-003B-4444-BF97-8DFE0E48BF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19750" y="1872990"/>
                  <a:ext cx="1160463" cy="1161257"/>
                </a:xfrm>
                <a:prstGeom prst="ellipse">
                  <a:avLst/>
                </a:prstGeom>
                <a:solidFill>
                  <a:srgbClr val="7CA99E"/>
                </a:solidFill>
                <a:ln>
                  <a:noFill/>
                </a:ln>
                <a:effectLst>
                  <a:outerShdw dist="38100" algn="ctr" rotWithShape="0">
                    <a:srgbClr val="000000">
                      <a:alpha val="23000"/>
                    </a:srgbClr>
                  </a:outerShdw>
                </a:effectLst>
              </p:spPr>
              <p:txBody>
                <a:bodyPr lIns="22860" rIns="22860" anchor="ctr"/>
                <a:lstStyle>
                  <a:lvl1pPr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2000"/>
                    </a:spcBef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lnSpc>
                      <a:spcPct val="90000"/>
                    </a:lnSpc>
                    <a:spcBef>
                      <a:spcPts val="200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lnSpc>
                      <a:spcPct val="90000"/>
                    </a:lnSpc>
                    <a:spcBef>
                      <a:spcPts val="200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lnSpc>
                      <a:spcPct val="90000"/>
                    </a:lnSpc>
                    <a:spcBef>
                      <a:spcPts val="200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lnSpc>
                      <a:spcPct val="90000"/>
                    </a:lnSpc>
                    <a:spcBef>
                      <a:spcPts val="200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buChar char="•"/>
                    <a:defRPr sz="5500"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9pPr>
                </a:lstStyle>
                <a:p>
                  <a:pPr algn="ctr" eaLnBrk="1">
                    <a:lnSpc>
                      <a:spcPct val="100000"/>
                    </a:lnSpc>
                    <a:spcBef>
                      <a:spcPct val="0"/>
                    </a:spcBef>
                    <a:buSzTx/>
                    <a:buFontTx/>
                    <a:buNone/>
                  </a:pPr>
                  <a:endParaRPr lang="zh-CN" altLang="zh-CN" sz="1800" dirty="0">
                    <a:solidFill>
                      <a:schemeClr val="tx1"/>
                    </a:solidFill>
                    <a:latin typeface="仓耳青禾体-谷力 W05" panose="02020400000000000000" pitchFamily="18" charset="-122"/>
                    <a:ea typeface="宋体" panose="02010600030101010101" pitchFamily="2" charset="-122"/>
                    <a:sym typeface="Lato" pitchFamily="34" charset="0"/>
                  </a:endParaRPr>
                </a:p>
              </p:txBody>
            </p:sp>
            <p:sp>
              <p:nvSpPr>
                <p:cNvPr id="52" name="AutoShape 28">
                  <a:extLst>
                    <a:ext uri="{FF2B5EF4-FFF2-40B4-BE49-F238E27FC236}">
                      <a16:creationId xmlns:a16="http://schemas.microsoft.com/office/drawing/2014/main" id="{73AADA20-C761-4502-8EE1-4E640D36E8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92123" y="2273127"/>
                  <a:ext cx="409894" cy="390956"/>
                </a:xfrm>
                <a:custGeom>
                  <a:avLst/>
                  <a:gdLst>
                    <a:gd name="T0" fmla="*/ 15556616 w 21600"/>
                    <a:gd name="T1" fmla="*/ 14626269 h 20904"/>
                    <a:gd name="T2" fmla="*/ 15556616 w 21600"/>
                    <a:gd name="T3" fmla="*/ 14626269 h 20904"/>
                    <a:gd name="T4" fmla="*/ 15556616 w 21600"/>
                    <a:gd name="T5" fmla="*/ 14626269 h 20904"/>
                    <a:gd name="T6" fmla="*/ 15556616 w 21600"/>
                    <a:gd name="T7" fmla="*/ 14626269 h 2090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0904"/>
                    <a:gd name="T14" fmla="*/ 21600 w 21600"/>
                    <a:gd name="T15" fmla="*/ 20904 h 2090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0904">
                      <a:moveTo>
                        <a:pt x="19048" y="8764"/>
                      </a:moveTo>
                      <a:cubicBezTo>
                        <a:pt x="18797" y="9018"/>
                        <a:pt x="18797" y="10545"/>
                        <a:pt x="20594" y="11564"/>
                      </a:cubicBezTo>
                      <a:cubicBezTo>
                        <a:pt x="20594" y="11564"/>
                        <a:pt x="18042" y="12073"/>
                        <a:pt x="16281" y="9782"/>
                      </a:cubicBezTo>
                      <a:cubicBezTo>
                        <a:pt x="15742" y="9782"/>
                        <a:pt x="15239" y="10036"/>
                        <a:pt x="14735" y="10036"/>
                      </a:cubicBezTo>
                      <a:cubicBezTo>
                        <a:pt x="10926" y="10036"/>
                        <a:pt x="8626" y="7709"/>
                        <a:pt x="8626" y="4909"/>
                      </a:cubicBezTo>
                      <a:cubicBezTo>
                        <a:pt x="8626" y="2327"/>
                        <a:pt x="10926" y="0"/>
                        <a:pt x="14735" y="0"/>
                      </a:cubicBezTo>
                      <a:cubicBezTo>
                        <a:pt x="18545" y="0"/>
                        <a:pt x="21600" y="2327"/>
                        <a:pt x="21600" y="4909"/>
                      </a:cubicBezTo>
                      <a:cubicBezTo>
                        <a:pt x="21600" y="6436"/>
                        <a:pt x="20594" y="7964"/>
                        <a:pt x="19048" y="8764"/>
                      </a:cubicBezTo>
                      <a:close/>
                      <a:moveTo>
                        <a:pt x="7368" y="5418"/>
                      </a:moveTo>
                      <a:cubicBezTo>
                        <a:pt x="7619" y="8473"/>
                        <a:pt x="10171" y="11054"/>
                        <a:pt x="14232" y="11309"/>
                      </a:cubicBezTo>
                      <a:cubicBezTo>
                        <a:pt x="14735" y="11309"/>
                        <a:pt x="15239" y="11309"/>
                        <a:pt x="15742" y="11054"/>
                      </a:cubicBezTo>
                      <a:cubicBezTo>
                        <a:pt x="17036" y="12327"/>
                        <a:pt x="18545" y="12618"/>
                        <a:pt x="19300" y="12618"/>
                      </a:cubicBezTo>
                      <a:cubicBezTo>
                        <a:pt x="18545" y="15964"/>
                        <a:pt x="15239" y="18509"/>
                        <a:pt x="10171" y="18509"/>
                      </a:cubicBezTo>
                      <a:cubicBezTo>
                        <a:pt x="9668" y="18509"/>
                        <a:pt x="8913" y="18254"/>
                        <a:pt x="8122" y="18000"/>
                      </a:cubicBezTo>
                      <a:cubicBezTo>
                        <a:pt x="5607" y="21600"/>
                        <a:pt x="1294" y="20836"/>
                        <a:pt x="1294" y="20836"/>
                      </a:cubicBezTo>
                      <a:cubicBezTo>
                        <a:pt x="4313" y="19527"/>
                        <a:pt x="4313" y="16982"/>
                        <a:pt x="3558" y="16727"/>
                      </a:cubicBezTo>
                      <a:cubicBezTo>
                        <a:pt x="1294" y="15418"/>
                        <a:pt x="0" y="13127"/>
                        <a:pt x="0" y="10800"/>
                      </a:cubicBezTo>
                      <a:cubicBezTo>
                        <a:pt x="0" y="7200"/>
                        <a:pt x="3306" y="4109"/>
                        <a:pt x="7871" y="3345"/>
                      </a:cubicBezTo>
                      <a:cubicBezTo>
                        <a:pt x="7619" y="4109"/>
                        <a:pt x="7368" y="4655"/>
                        <a:pt x="7368" y="54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22860" rIns="22860" anchor="ctr"/>
                <a:lstStyle/>
                <a:p>
                  <a:endParaRPr lang="zh-CN" altLang="en-US" sz="900"/>
                </a:p>
              </p:txBody>
            </p:sp>
          </p:grpSp>
        </p:grpSp>
        <p:sp>
          <p:nvSpPr>
            <p:cNvPr id="67" name="文本框 11">
              <a:extLst>
                <a:ext uri="{FF2B5EF4-FFF2-40B4-BE49-F238E27FC236}">
                  <a16:creationId xmlns:a16="http://schemas.microsoft.com/office/drawing/2014/main" id="{F5227318-90C5-44E1-BF22-767536CF2B30}"/>
                </a:ext>
              </a:extLst>
            </p:cNvPr>
            <p:cNvSpPr txBox="1"/>
            <p:nvPr/>
          </p:nvSpPr>
          <p:spPr>
            <a:xfrm>
              <a:off x="8328179" y="3336755"/>
              <a:ext cx="1013326" cy="775660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marR="0" lvl="0" indent="0" algn="ctr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HK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Broadway" panose="04040905080B02020502" pitchFamily="82" charset="0"/>
                  <a:ea typeface="张海山锐谐体2.0-授权联系：Samtype@QQ.com" panose="02000000000000000000" pitchFamily="2" charset="-122"/>
                </a:rPr>
                <a:t>0</a:t>
              </a:r>
              <a:r>
                <a:rPr kumimoji="0" lang="en-US" altLang="zh-CN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Broadway" panose="04040905080B02020502" pitchFamily="82" charset="0"/>
                  <a:ea typeface="张海山锐谐体2.0-授权联系：Samtype@QQ.com" panose="02000000000000000000" pitchFamily="2" charset="-122"/>
                </a:rPr>
                <a:t>3</a:t>
              </a:r>
              <a:endParaRPr kumimoji="0" lang="zh-HK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roadway" panose="04040905080B02020502" pitchFamily="82" charset="0"/>
                <a:ea typeface="张海山锐谐体2.0-授权联系：Samtype@QQ.com" panose="02000000000000000000" pitchFamily="2" charset="-122"/>
              </a:endParaRPr>
            </a:p>
          </p:txBody>
        </p:sp>
      </p:grp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1769679" y="4110642"/>
            <a:ext cx="2717750" cy="707886"/>
          </a:xfrm>
          <a:prstGeom prst="rect">
            <a:avLst/>
          </a:prstGeom>
          <a:noFill/>
          <a:ln w="34925">
            <a:solidFill>
              <a:srgbClr val="0070C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UTM Azuki" panose="02040603050506020204" pitchFamily="18" charset="0"/>
              </a:rPr>
              <a:t>KHỞI ĐỘNG</a:t>
            </a:r>
          </a:p>
        </p:txBody>
      </p:sp>
      <p:sp>
        <p:nvSpPr>
          <p:cNvPr id="21" name="TextBox 20">
            <a:hlinkClick r:id="rId4" action="ppaction://hlinksldjump"/>
          </p:cNvPr>
          <p:cNvSpPr txBox="1"/>
          <p:nvPr/>
        </p:nvSpPr>
        <p:spPr>
          <a:xfrm>
            <a:off x="4653937" y="4127448"/>
            <a:ext cx="2717750" cy="707886"/>
          </a:xfrm>
          <a:prstGeom prst="rect">
            <a:avLst/>
          </a:prstGeom>
          <a:noFill/>
          <a:ln w="34925">
            <a:solidFill>
              <a:srgbClr val="0070C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DC8222"/>
                </a:solidFill>
                <a:latin typeface="UTM Azuki" panose="02040603050506020204" pitchFamily="18" charset="0"/>
              </a:rPr>
              <a:t>LUYỆN TẬP</a:t>
            </a:r>
          </a:p>
        </p:txBody>
      </p:sp>
      <p:sp>
        <p:nvSpPr>
          <p:cNvPr id="22" name="TextBox 21">
            <a:hlinkClick r:id="rId5" action="ppaction://hlinksldjump"/>
          </p:cNvPr>
          <p:cNvSpPr txBox="1"/>
          <p:nvPr/>
        </p:nvSpPr>
        <p:spPr>
          <a:xfrm>
            <a:off x="7538195" y="4142560"/>
            <a:ext cx="2717750" cy="707886"/>
          </a:xfrm>
          <a:prstGeom prst="rect">
            <a:avLst/>
          </a:prstGeom>
          <a:noFill/>
          <a:ln w="34925">
            <a:solidFill>
              <a:srgbClr val="0070C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D112B"/>
                </a:solidFill>
                <a:latin typeface="UTM Azuki" panose="02040603050506020204" pitchFamily="18" charset="0"/>
              </a:rPr>
              <a:t>CỦNG CỐ</a:t>
            </a:r>
          </a:p>
        </p:txBody>
      </p:sp>
      <p:pic>
        <p:nvPicPr>
          <p:cNvPr id="42" name="Picture 4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5310153"/>
            <a:ext cx="1461318" cy="146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9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4.07407E-6 L -6.25E-7 -0.07223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-2.22222E-6 L 8.33333E-7 -0.07222 " pathEditMode="relative" rAng="0" ptsTypes="AA">
                                      <p:cBhvr>
                                        <p:cTn id="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4.44444E-6 L 2.5E-6 -0.07223 " pathEditMode="relative" rAng="0" ptsTypes="AA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9809051-B438-4FE8-BD59-E0403EB35A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1684021"/>
            <a:ext cx="3611881" cy="1219199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F08C059-7B2E-403A-A93B-6917E51AE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68645" y="-1228965"/>
            <a:ext cx="5043634" cy="81728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62258" y="2292068"/>
            <a:ext cx="7607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7CA99E"/>
                </a:solidFill>
                <a:latin typeface="UTM Azuki" panose="02040603050506020204" pitchFamily="18" charset="0"/>
              </a:rPr>
              <a:t>KHỞI ĐỘNG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27" y="2780070"/>
            <a:ext cx="2251357" cy="40779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338" y="-475555"/>
            <a:ext cx="3557145" cy="3557145"/>
          </a:xfrm>
          <a:prstGeom prst="rect">
            <a:avLst/>
          </a:prstGeom>
        </p:spPr>
      </p:pic>
      <p:pic>
        <p:nvPicPr>
          <p:cNvPr id="9" name="9Slide.vn 29">
            <a:extLst>
              <a:ext uri="{FF2B5EF4-FFF2-40B4-BE49-F238E27FC236}">
                <a16:creationId xmlns:a16="http://schemas.microsoft.com/office/drawing/2014/main" id="{DC0CDB76-712F-42B5-AD9D-25FCA31E1A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1121" y="3714187"/>
            <a:ext cx="2356509" cy="163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2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-1.11111E-6 L -2.29167E-6 -0.07222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324A89-1DC2-45BD-97D5-E4EA766DE4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2332203"/>
            <a:ext cx="3611881" cy="12191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1350975" y="738028"/>
            <a:ext cx="9490045" cy="53819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itle 1"/>
          <p:cNvSpPr txBox="1">
            <a:spLocks noChangeArrowheads="1"/>
          </p:cNvSpPr>
          <p:nvPr/>
        </p:nvSpPr>
        <p:spPr>
          <a:xfrm>
            <a:off x="2494936" y="738028"/>
            <a:ext cx="77724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 txBox="1">
            <a:spLocks noChangeArrowheads="1"/>
          </p:cNvSpPr>
          <p:nvPr/>
        </p:nvSpPr>
        <p:spPr>
          <a:xfrm>
            <a:off x="1818965" y="1219823"/>
            <a:ext cx="8448371" cy="4085824"/>
          </a:xfrm>
          <a:prstGeom prst="rect">
            <a:avLst/>
          </a:prstGeom>
          <a:noFill/>
          <a:ln w="76200" cmpd="thickThin"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7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7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7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7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sz="7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2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324A89-1DC2-45BD-97D5-E4EA766DE4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2332203"/>
            <a:ext cx="3611881" cy="1219199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847942" y="473427"/>
            <a:ext cx="7002854" cy="1404961"/>
            <a:chOff x="671024" y="889012"/>
            <a:chExt cx="10502801" cy="1404961"/>
          </a:xfrm>
        </p:grpSpPr>
        <p:sp>
          <p:nvSpPr>
            <p:cNvPr id="8" name="Rounded Rectangle 7"/>
            <p:cNvSpPr/>
            <p:nvPr/>
          </p:nvSpPr>
          <p:spPr>
            <a:xfrm>
              <a:off x="671024" y="889012"/>
              <a:ext cx="10502801" cy="1404961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15626" y="1177917"/>
              <a:ext cx="967958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40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CÁC BƯỚC GIẢI TOÁN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49369" y="2651279"/>
            <a:ext cx="2340581" cy="2236763"/>
            <a:chOff x="6382836" y="2385813"/>
            <a:chExt cx="2340581" cy="2236763"/>
          </a:xfrm>
        </p:grpSpPr>
        <p:sp>
          <p:nvSpPr>
            <p:cNvPr id="11" name="Rounded Rectangle 10"/>
            <p:cNvSpPr/>
            <p:nvPr/>
          </p:nvSpPr>
          <p:spPr>
            <a:xfrm>
              <a:off x="6382836" y="2385813"/>
              <a:ext cx="2340581" cy="223676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 Box 92"/>
            <p:cNvSpPr txBox="1">
              <a:spLocks noChangeArrowheads="1"/>
            </p:cNvSpPr>
            <p:nvPr/>
          </p:nvSpPr>
          <p:spPr bwMode="auto">
            <a:xfrm>
              <a:off x="6410889" y="2534698"/>
              <a:ext cx="2216025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Tìm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bé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(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hoặc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lớn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158958" y="2612702"/>
            <a:ext cx="2340581" cy="2236763"/>
            <a:chOff x="9195131" y="2347236"/>
            <a:chExt cx="2340581" cy="2236763"/>
          </a:xfrm>
        </p:grpSpPr>
        <p:sp>
          <p:nvSpPr>
            <p:cNvPr id="14" name="Rounded Rectangle 13"/>
            <p:cNvSpPr/>
            <p:nvPr/>
          </p:nvSpPr>
          <p:spPr>
            <a:xfrm>
              <a:off x="9195131" y="2347236"/>
              <a:ext cx="2340581" cy="223676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 Box 92"/>
            <p:cNvSpPr txBox="1">
              <a:spLocks noChangeArrowheads="1"/>
            </p:cNvSpPr>
            <p:nvPr/>
          </p:nvSpPr>
          <p:spPr bwMode="auto">
            <a:xfrm>
              <a:off x="9224340" y="2514151"/>
              <a:ext cx="2174987" cy="1938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Tìm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lớn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(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hoặc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bé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523730" y="2633249"/>
            <a:ext cx="2356631" cy="2236763"/>
            <a:chOff x="3590663" y="2385813"/>
            <a:chExt cx="2356631" cy="2236763"/>
          </a:xfrm>
        </p:grpSpPr>
        <p:sp>
          <p:nvSpPr>
            <p:cNvPr id="17" name="Rounded Rectangle 16"/>
            <p:cNvSpPr/>
            <p:nvPr/>
          </p:nvSpPr>
          <p:spPr>
            <a:xfrm>
              <a:off x="3606713" y="2385813"/>
              <a:ext cx="2340581" cy="223676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 Box 84"/>
            <p:cNvSpPr txBox="1">
              <a:spLocks noChangeArrowheads="1"/>
            </p:cNvSpPr>
            <p:nvPr/>
          </p:nvSpPr>
          <p:spPr bwMode="auto">
            <a:xfrm>
              <a:off x="3590663" y="2459504"/>
              <a:ext cx="2320458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Tìm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hiệu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phần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bằng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nhau</a:t>
              </a:r>
              <a:endPara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14141" y="2633249"/>
            <a:ext cx="2340581" cy="2236763"/>
            <a:chOff x="750314" y="2385813"/>
            <a:chExt cx="2340581" cy="2236763"/>
          </a:xfrm>
        </p:grpSpPr>
        <p:sp>
          <p:nvSpPr>
            <p:cNvPr id="20" name="Rounded Rectangle 19"/>
            <p:cNvSpPr/>
            <p:nvPr/>
          </p:nvSpPr>
          <p:spPr>
            <a:xfrm>
              <a:off x="750314" y="2385813"/>
              <a:ext cx="2340581" cy="223676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 Box 98"/>
            <p:cNvSpPr txBox="1">
              <a:spLocks noChangeArrowheads="1"/>
            </p:cNvSpPr>
            <p:nvPr/>
          </p:nvSpPr>
          <p:spPr bwMode="auto">
            <a:xfrm>
              <a:off x="812845" y="2690336"/>
              <a:ext cx="1889753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Vẽ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algn="ctr" eaLnBrk="1" hangingPunct="1">
                <a:spcBef>
                  <a:spcPts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sơ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đồ</a:t>
              </a:r>
              <a:endPara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4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01" y="3386000"/>
            <a:ext cx="542485" cy="77121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4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670" y="3345477"/>
            <a:ext cx="542485" cy="7712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4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294" y="3345477"/>
            <a:ext cx="542485" cy="771211"/>
          </a:xfrm>
          <a:prstGeom prst="rect">
            <a:avLst/>
          </a:prstGeom>
        </p:spPr>
      </p:pic>
      <p:pic>
        <p:nvPicPr>
          <p:cNvPr id="26" name="Picture 2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5310153"/>
            <a:ext cx="1461318" cy="146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4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324A89-1DC2-45BD-97D5-E4EA766DE4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2332203"/>
            <a:ext cx="3611881" cy="12191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1518279" y="1013143"/>
            <a:ext cx="9490045" cy="48317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F97C7758-42AC-4479-902C-0F4F401E82CD}"/>
              </a:ext>
            </a:extLst>
          </p:cNvPr>
          <p:cNvSpPr/>
          <p:nvPr/>
        </p:nvSpPr>
        <p:spPr>
          <a:xfrm rot="5400000">
            <a:off x="5031712" y="-636169"/>
            <a:ext cx="2233788" cy="7472347"/>
          </a:xfrm>
          <a:custGeom>
            <a:avLst/>
            <a:gdLst>
              <a:gd name="connsiteX0" fmla="*/ 0 w 2606040"/>
              <a:gd name="connsiteY0" fmla="*/ 0 h 3398520"/>
              <a:gd name="connsiteX1" fmla="*/ 2606040 w 2606040"/>
              <a:gd name="connsiteY1" fmla="*/ 0 h 3398520"/>
              <a:gd name="connsiteX2" fmla="*/ 2606040 w 2606040"/>
              <a:gd name="connsiteY2" fmla="*/ 505168 h 3398520"/>
              <a:gd name="connsiteX3" fmla="*/ 537179 w 2606040"/>
              <a:gd name="connsiteY3" fmla="*/ 505168 h 3398520"/>
              <a:gd name="connsiteX4" fmla="*/ 537179 w 2606040"/>
              <a:gd name="connsiteY4" fmla="*/ 2893353 h 3398520"/>
              <a:gd name="connsiteX5" fmla="*/ 2606040 w 2606040"/>
              <a:gd name="connsiteY5" fmla="*/ 2893353 h 3398520"/>
              <a:gd name="connsiteX6" fmla="*/ 2606040 w 2606040"/>
              <a:gd name="connsiteY6" fmla="*/ 3398520 h 3398520"/>
              <a:gd name="connsiteX7" fmla="*/ 0 w 2606040"/>
              <a:gd name="connsiteY7" fmla="*/ 3398520 h 3398520"/>
              <a:gd name="connsiteX0" fmla="*/ 537179 w 2606040"/>
              <a:gd name="connsiteY0" fmla="*/ 505168 h 3398520"/>
              <a:gd name="connsiteX1" fmla="*/ 537179 w 2606040"/>
              <a:gd name="connsiteY1" fmla="*/ 2893353 h 3398520"/>
              <a:gd name="connsiteX2" fmla="*/ 2606040 w 2606040"/>
              <a:gd name="connsiteY2" fmla="*/ 2893353 h 3398520"/>
              <a:gd name="connsiteX3" fmla="*/ 2606040 w 2606040"/>
              <a:gd name="connsiteY3" fmla="*/ 3398520 h 3398520"/>
              <a:gd name="connsiteX4" fmla="*/ 0 w 2606040"/>
              <a:gd name="connsiteY4" fmla="*/ 3398520 h 3398520"/>
              <a:gd name="connsiteX5" fmla="*/ 0 w 2606040"/>
              <a:gd name="connsiteY5" fmla="*/ 0 h 3398520"/>
              <a:gd name="connsiteX6" fmla="*/ 2606040 w 2606040"/>
              <a:gd name="connsiteY6" fmla="*/ 0 h 3398520"/>
              <a:gd name="connsiteX7" fmla="*/ 2606040 w 2606040"/>
              <a:gd name="connsiteY7" fmla="*/ 505168 h 3398520"/>
              <a:gd name="connsiteX8" fmla="*/ 628619 w 2606040"/>
              <a:gd name="connsiteY8" fmla="*/ 596608 h 3398520"/>
              <a:gd name="connsiteX0" fmla="*/ 537179 w 2606040"/>
              <a:gd name="connsiteY0" fmla="*/ 505168 h 3398520"/>
              <a:gd name="connsiteX1" fmla="*/ 537179 w 2606040"/>
              <a:gd name="connsiteY1" fmla="*/ 2893353 h 3398520"/>
              <a:gd name="connsiteX2" fmla="*/ 2606040 w 2606040"/>
              <a:gd name="connsiteY2" fmla="*/ 2893353 h 3398520"/>
              <a:gd name="connsiteX3" fmla="*/ 2606040 w 2606040"/>
              <a:gd name="connsiteY3" fmla="*/ 3398520 h 3398520"/>
              <a:gd name="connsiteX4" fmla="*/ 0 w 2606040"/>
              <a:gd name="connsiteY4" fmla="*/ 3398520 h 3398520"/>
              <a:gd name="connsiteX5" fmla="*/ 0 w 2606040"/>
              <a:gd name="connsiteY5" fmla="*/ 0 h 3398520"/>
              <a:gd name="connsiteX6" fmla="*/ 2606040 w 2606040"/>
              <a:gd name="connsiteY6" fmla="*/ 0 h 3398520"/>
              <a:gd name="connsiteX7" fmla="*/ 2606040 w 2606040"/>
              <a:gd name="connsiteY7" fmla="*/ 505168 h 3398520"/>
              <a:gd name="connsiteX0" fmla="*/ 537179 w 2606040"/>
              <a:gd name="connsiteY0" fmla="*/ 2893353 h 3398520"/>
              <a:gd name="connsiteX1" fmla="*/ 2606040 w 2606040"/>
              <a:gd name="connsiteY1" fmla="*/ 2893353 h 3398520"/>
              <a:gd name="connsiteX2" fmla="*/ 2606040 w 2606040"/>
              <a:gd name="connsiteY2" fmla="*/ 3398520 h 3398520"/>
              <a:gd name="connsiteX3" fmla="*/ 0 w 2606040"/>
              <a:gd name="connsiteY3" fmla="*/ 3398520 h 3398520"/>
              <a:gd name="connsiteX4" fmla="*/ 0 w 2606040"/>
              <a:gd name="connsiteY4" fmla="*/ 0 h 3398520"/>
              <a:gd name="connsiteX5" fmla="*/ 2606040 w 2606040"/>
              <a:gd name="connsiteY5" fmla="*/ 0 h 3398520"/>
              <a:gd name="connsiteX6" fmla="*/ 2606040 w 2606040"/>
              <a:gd name="connsiteY6" fmla="*/ 505168 h 3398520"/>
              <a:gd name="connsiteX0" fmla="*/ 2606040 w 2606040"/>
              <a:gd name="connsiteY0" fmla="*/ 2893353 h 3398520"/>
              <a:gd name="connsiteX1" fmla="*/ 2606040 w 2606040"/>
              <a:gd name="connsiteY1" fmla="*/ 3398520 h 3398520"/>
              <a:gd name="connsiteX2" fmla="*/ 0 w 2606040"/>
              <a:gd name="connsiteY2" fmla="*/ 3398520 h 3398520"/>
              <a:gd name="connsiteX3" fmla="*/ 0 w 2606040"/>
              <a:gd name="connsiteY3" fmla="*/ 0 h 3398520"/>
              <a:gd name="connsiteX4" fmla="*/ 2606040 w 2606040"/>
              <a:gd name="connsiteY4" fmla="*/ 0 h 3398520"/>
              <a:gd name="connsiteX5" fmla="*/ 2606040 w 2606040"/>
              <a:gd name="connsiteY5" fmla="*/ 505168 h 339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6040" h="3398520">
                <a:moveTo>
                  <a:pt x="2606040" y="2893353"/>
                </a:moveTo>
                <a:lnTo>
                  <a:pt x="2606040" y="3398520"/>
                </a:lnTo>
                <a:lnTo>
                  <a:pt x="0" y="3398520"/>
                </a:lnTo>
                <a:lnTo>
                  <a:pt x="0" y="0"/>
                </a:lnTo>
                <a:lnTo>
                  <a:pt x="2606040" y="0"/>
                </a:lnTo>
                <a:lnTo>
                  <a:pt x="2606040" y="505168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8" name="矩形 589">
            <a:extLst>
              <a:ext uri="{FF2B5EF4-FFF2-40B4-BE49-F238E27FC236}">
                <a16:creationId xmlns:a16="http://schemas.microsoft.com/office/drawing/2014/main" id="{0D0562D0-CFFA-4FF0-8925-C1B0162C632C}"/>
              </a:ext>
            </a:extLst>
          </p:cNvPr>
          <p:cNvSpPr/>
          <p:nvPr/>
        </p:nvSpPr>
        <p:spPr>
          <a:xfrm rot="5400000">
            <a:off x="9564740" y="1986113"/>
            <a:ext cx="320040" cy="320040"/>
          </a:xfrm>
          <a:custGeom>
            <a:avLst/>
            <a:gdLst>
              <a:gd name="connsiteX0" fmla="*/ 0 w 746760"/>
              <a:gd name="connsiteY0" fmla="*/ 0 h 746760"/>
              <a:gd name="connsiteX1" fmla="*/ 746760 w 746760"/>
              <a:gd name="connsiteY1" fmla="*/ 0 h 746760"/>
              <a:gd name="connsiteX2" fmla="*/ 746760 w 746760"/>
              <a:gd name="connsiteY2" fmla="*/ 746760 h 746760"/>
              <a:gd name="connsiteX3" fmla="*/ 0 w 746760"/>
              <a:gd name="connsiteY3" fmla="*/ 746760 h 746760"/>
              <a:gd name="connsiteX4" fmla="*/ 0 w 746760"/>
              <a:gd name="connsiteY4" fmla="*/ 0 h 746760"/>
              <a:gd name="connsiteX0" fmla="*/ 746760 w 838200"/>
              <a:gd name="connsiteY0" fmla="*/ 746760 h 838200"/>
              <a:gd name="connsiteX1" fmla="*/ 0 w 838200"/>
              <a:gd name="connsiteY1" fmla="*/ 746760 h 838200"/>
              <a:gd name="connsiteX2" fmla="*/ 0 w 838200"/>
              <a:gd name="connsiteY2" fmla="*/ 0 h 838200"/>
              <a:gd name="connsiteX3" fmla="*/ 746760 w 838200"/>
              <a:gd name="connsiteY3" fmla="*/ 0 h 838200"/>
              <a:gd name="connsiteX4" fmla="*/ 838200 w 838200"/>
              <a:gd name="connsiteY4" fmla="*/ 838200 h 838200"/>
              <a:gd name="connsiteX0" fmla="*/ 746760 w 746760"/>
              <a:gd name="connsiteY0" fmla="*/ 746760 h 746760"/>
              <a:gd name="connsiteX1" fmla="*/ 0 w 746760"/>
              <a:gd name="connsiteY1" fmla="*/ 746760 h 746760"/>
              <a:gd name="connsiteX2" fmla="*/ 0 w 746760"/>
              <a:gd name="connsiteY2" fmla="*/ 0 h 746760"/>
              <a:gd name="connsiteX3" fmla="*/ 746760 w 746760"/>
              <a:gd name="connsiteY3" fmla="*/ 0 h 746760"/>
              <a:gd name="connsiteX0" fmla="*/ 0 w 746760"/>
              <a:gd name="connsiteY0" fmla="*/ 746760 h 746760"/>
              <a:gd name="connsiteX1" fmla="*/ 0 w 746760"/>
              <a:gd name="connsiteY1" fmla="*/ 0 h 746760"/>
              <a:gd name="connsiteX2" fmla="*/ 746760 w 746760"/>
              <a:gd name="connsiteY2" fmla="*/ 0 h 74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6760" h="746760">
                <a:moveTo>
                  <a:pt x="0" y="746760"/>
                </a:moveTo>
                <a:lnTo>
                  <a:pt x="0" y="0"/>
                </a:lnTo>
                <a:lnTo>
                  <a:pt x="746760" y="0"/>
                </a:lnTo>
              </a:path>
            </a:pathLst>
          </a:custGeom>
          <a:noFill/>
          <a:ln w="66675" cap="flat" cmpd="sng" algn="ctr">
            <a:solidFill>
              <a:srgbClr val="DC82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9" name="矩形 589">
            <a:extLst>
              <a:ext uri="{FF2B5EF4-FFF2-40B4-BE49-F238E27FC236}">
                <a16:creationId xmlns:a16="http://schemas.microsoft.com/office/drawing/2014/main" id="{B208A0E1-75E0-4A7A-AD22-6E0F7EEB2375}"/>
              </a:ext>
            </a:extLst>
          </p:cNvPr>
          <p:cNvSpPr/>
          <p:nvPr/>
        </p:nvSpPr>
        <p:spPr>
          <a:xfrm>
            <a:off x="2414338" y="1982303"/>
            <a:ext cx="320040" cy="320040"/>
          </a:xfrm>
          <a:custGeom>
            <a:avLst/>
            <a:gdLst>
              <a:gd name="connsiteX0" fmla="*/ 0 w 746760"/>
              <a:gd name="connsiteY0" fmla="*/ 0 h 746760"/>
              <a:gd name="connsiteX1" fmla="*/ 746760 w 746760"/>
              <a:gd name="connsiteY1" fmla="*/ 0 h 746760"/>
              <a:gd name="connsiteX2" fmla="*/ 746760 w 746760"/>
              <a:gd name="connsiteY2" fmla="*/ 746760 h 746760"/>
              <a:gd name="connsiteX3" fmla="*/ 0 w 746760"/>
              <a:gd name="connsiteY3" fmla="*/ 746760 h 746760"/>
              <a:gd name="connsiteX4" fmla="*/ 0 w 746760"/>
              <a:gd name="connsiteY4" fmla="*/ 0 h 746760"/>
              <a:gd name="connsiteX0" fmla="*/ 746760 w 838200"/>
              <a:gd name="connsiteY0" fmla="*/ 746760 h 838200"/>
              <a:gd name="connsiteX1" fmla="*/ 0 w 838200"/>
              <a:gd name="connsiteY1" fmla="*/ 746760 h 838200"/>
              <a:gd name="connsiteX2" fmla="*/ 0 w 838200"/>
              <a:gd name="connsiteY2" fmla="*/ 0 h 838200"/>
              <a:gd name="connsiteX3" fmla="*/ 746760 w 838200"/>
              <a:gd name="connsiteY3" fmla="*/ 0 h 838200"/>
              <a:gd name="connsiteX4" fmla="*/ 838200 w 838200"/>
              <a:gd name="connsiteY4" fmla="*/ 838200 h 838200"/>
              <a:gd name="connsiteX0" fmla="*/ 746760 w 746760"/>
              <a:gd name="connsiteY0" fmla="*/ 746760 h 746760"/>
              <a:gd name="connsiteX1" fmla="*/ 0 w 746760"/>
              <a:gd name="connsiteY1" fmla="*/ 746760 h 746760"/>
              <a:gd name="connsiteX2" fmla="*/ 0 w 746760"/>
              <a:gd name="connsiteY2" fmla="*/ 0 h 746760"/>
              <a:gd name="connsiteX3" fmla="*/ 746760 w 746760"/>
              <a:gd name="connsiteY3" fmla="*/ 0 h 746760"/>
              <a:gd name="connsiteX0" fmla="*/ 0 w 746760"/>
              <a:gd name="connsiteY0" fmla="*/ 746760 h 746760"/>
              <a:gd name="connsiteX1" fmla="*/ 0 w 746760"/>
              <a:gd name="connsiteY1" fmla="*/ 0 h 746760"/>
              <a:gd name="connsiteX2" fmla="*/ 746760 w 746760"/>
              <a:gd name="connsiteY2" fmla="*/ 0 h 74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6760" h="746760">
                <a:moveTo>
                  <a:pt x="0" y="746760"/>
                </a:moveTo>
                <a:lnTo>
                  <a:pt x="0" y="0"/>
                </a:lnTo>
                <a:lnTo>
                  <a:pt x="746760" y="0"/>
                </a:lnTo>
              </a:path>
            </a:pathLst>
          </a:custGeom>
          <a:noFill/>
          <a:ln w="66675" cap="flat" cmpd="sng" algn="ctr">
            <a:solidFill>
              <a:srgbClr val="DC822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370F7FF-19E3-4068-9688-3D1D941B8964}"/>
              </a:ext>
            </a:extLst>
          </p:cNvPr>
          <p:cNvSpPr/>
          <p:nvPr/>
        </p:nvSpPr>
        <p:spPr>
          <a:xfrm>
            <a:off x="1699050" y="834069"/>
            <a:ext cx="1750615" cy="486137"/>
          </a:xfrm>
          <a:prstGeom prst="rect">
            <a:avLst/>
          </a:prstGeom>
          <a:solidFill>
            <a:srgbClr val="DC8222"/>
          </a:solidFill>
          <a:ln>
            <a:solidFill>
              <a:srgbClr val="DC8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459742" y="1928103"/>
            <a:ext cx="7607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DC8222"/>
                </a:solidFill>
                <a:latin typeface="UTM Isadora" panose="02040603050506020204" pitchFamily="18" charset="0"/>
              </a:rPr>
              <a:t>Toán</a:t>
            </a:r>
            <a:endParaRPr lang="en-US" sz="6600" b="1" dirty="0">
              <a:solidFill>
                <a:srgbClr val="DC8222"/>
              </a:solidFill>
              <a:latin typeface="UTM Isadora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55667" y="4149599"/>
            <a:ext cx="7607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D112B"/>
                </a:solidFill>
                <a:latin typeface="UTM Isadora" panose="02040603050506020204" pitchFamily="18" charset="0"/>
              </a:rPr>
              <a:t>(</a:t>
            </a:r>
            <a:r>
              <a:rPr lang="en-US" sz="3200" b="1" dirty="0" err="1">
                <a:solidFill>
                  <a:srgbClr val="0D112B"/>
                </a:solidFill>
                <a:latin typeface="UTM Isadora" panose="02040603050506020204" pitchFamily="18" charset="0"/>
              </a:rPr>
              <a:t>Trang</a:t>
            </a:r>
            <a:r>
              <a:rPr lang="en-US" sz="3200" b="1" dirty="0">
                <a:solidFill>
                  <a:srgbClr val="0D112B"/>
                </a:solidFill>
                <a:latin typeface="UTM Isadora" panose="02040603050506020204" pitchFamily="18" charset="0"/>
              </a:rPr>
              <a:t> 151)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8EC97FE-FBD2-4A1E-909F-F8F088F49626}"/>
              </a:ext>
            </a:extLst>
          </p:cNvPr>
          <p:cNvGrpSpPr/>
          <p:nvPr/>
        </p:nvGrpSpPr>
        <p:grpSpPr>
          <a:xfrm>
            <a:off x="2186693" y="2293752"/>
            <a:ext cx="7688208" cy="1907968"/>
            <a:chOff x="2406056" y="2956741"/>
            <a:chExt cx="7688208" cy="1907968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F24EF3B4-BE95-441F-8D1D-2B4606261580}"/>
                </a:ext>
              </a:extLst>
            </p:cNvPr>
            <p:cNvSpPr/>
            <p:nvPr/>
          </p:nvSpPr>
          <p:spPr>
            <a:xfrm rot="5400000">
              <a:off x="8729113" y="4185180"/>
              <a:ext cx="69819" cy="69819"/>
            </a:xfrm>
            <a:prstGeom prst="rect">
              <a:avLst/>
            </a:prstGeom>
            <a:solidFill>
              <a:srgbClr val="DC8222"/>
            </a:solidFill>
            <a:ln w="12700" cap="flat" cmpd="sng" algn="ctr">
              <a:solidFill>
                <a:srgbClr val="DC822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 Light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2284CC3-2F90-44DA-AA26-9D44D4AD0E3F}"/>
                </a:ext>
              </a:extLst>
            </p:cNvPr>
            <p:cNvSpPr/>
            <p:nvPr/>
          </p:nvSpPr>
          <p:spPr>
            <a:xfrm rot="5400000">
              <a:off x="3498282" y="4185180"/>
              <a:ext cx="69819" cy="69819"/>
            </a:xfrm>
            <a:prstGeom prst="rect">
              <a:avLst/>
            </a:prstGeom>
            <a:solidFill>
              <a:srgbClr val="DC8222"/>
            </a:solidFill>
            <a:ln w="12700" cap="flat" cmpd="sng" algn="ctr">
              <a:solidFill>
                <a:srgbClr val="DC822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 Light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06056" y="3002661"/>
              <a:ext cx="7607118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>
                  <a:solidFill>
                    <a:srgbClr val="0D112B"/>
                  </a:solidFill>
                  <a:latin typeface="UTM Azuki" panose="02040603050506020204" pitchFamily="18" charset="0"/>
                </a:rPr>
                <a:t>LUYỆN TẬP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E888BDB-7AFC-48A1-A4BE-55E563D64AE3}"/>
                </a:ext>
              </a:extLst>
            </p:cNvPr>
            <p:cNvSpPr txBox="1"/>
            <p:nvPr/>
          </p:nvSpPr>
          <p:spPr>
            <a:xfrm>
              <a:off x="2487146" y="2956741"/>
              <a:ext cx="7607118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>
                  <a:solidFill>
                    <a:srgbClr val="7CA99E"/>
                  </a:solidFill>
                  <a:latin typeface="UTM Azuki" panose="02040603050506020204" pitchFamily="18" charset="0"/>
                </a:rPr>
                <a:t>LUYỆN TẬP</a:t>
              </a:r>
            </a:p>
          </p:txBody>
        </p:sp>
      </p:grpSp>
      <p:pic>
        <p:nvPicPr>
          <p:cNvPr id="28" name="Picture 27" descr="A picture containing toy, vector graphics, businesscard&#10;&#10;Description automatically generated">
            <a:extLst>
              <a:ext uri="{FF2B5EF4-FFF2-40B4-BE49-F238E27FC236}">
                <a16:creationId xmlns:a16="http://schemas.microsoft.com/office/drawing/2014/main" id="{5123196C-5A1D-43DC-9BAA-951702B24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3728" y1="82840" x2="57396" y2="82840"/>
                        <a14:foregroundMark x1="57692" y1="81065" x2="40237" y2="78402"/>
                        <a14:foregroundMark x1="45858" y1="81361" x2="31953" y2="81361"/>
                        <a14:foregroundMark x1="43787" y1="80178" x2="26627" y2="81657"/>
                        <a14:foregroundMark x1="59763" y1="80178" x2="73964" y2="81953"/>
                        <a14:foregroundMark x1="62426" y1="79290" x2="73373" y2="81361"/>
                        <a14:foregroundMark x1="73669" y1="81361" x2="76331" y2="82249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766" y="3156268"/>
            <a:ext cx="3089379" cy="3089379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9B306A7F-40F3-4CCE-A59D-40653E4DBFDB}"/>
              </a:ext>
            </a:extLst>
          </p:cNvPr>
          <p:cNvSpPr/>
          <p:nvPr/>
        </p:nvSpPr>
        <p:spPr>
          <a:xfrm>
            <a:off x="9013388" y="5594992"/>
            <a:ext cx="1750615" cy="486137"/>
          </a:xfrm>
          <a:prstGeom prst="rect">
            <a:avLst/>
          </a:prstGeom>
          <a:solidFill>
            <a:srgbClr val="7CA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9Slide.vn 27">
            <a:extLst>
              <a:ext uri="{FF2B5EF4-FFF2-40B4-BE49-F238E27FC236}">
                <a16:creationId xmlns:a16="http://schemas.microsoft.com/office/drawing/2014/main" id="{5EFA2379-7F49-4699-85A2-6FF9E7576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17678">
            <a:off x="379510" y="4042220"/>
            <a:ext cx="2540446" cy="2687720"/>
          </a:xfrm>
          <a:prstGeom prst="rect">
            <a:avLst/>
          </a:prstGeom>
        </p:spPr>
      </p:pic>
      <p:pic>
        <p:nvPicPr>
          <p:cNvPr id="32" name="9Slide.vn 26">
            <a:extLst>
              <a:ext uri="{FF2B5EF4-FFF2-40B4-BE49-F238E27FC236}">
                <a16:creationId xmlns:a16="http://schemas.microsoft.com/office/drawing/2014/main" id="{50CDF38A-C448-49E3-B2A1-0AC01C0196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070897">
            <a:off x="5726535" y="4796029"/>
            <a:ext cx="865380" cy="902573"/>
          </a:xfrm>
          <a:prstGeom prst="rect">
            <a:avLst/>
          </a:prstGeom>
        </p:spPr>
      </p:pic>
      <p:pic>
        <p:nvPicPr>
          <p:cNvPr id="33" name="9Slide.vn 28">
            <a:extLst>
              <a:ext uri="{FF2B5EF4-FFF2-40B4-BE49-F238E27FC236}">
                <a16:creationId xmlns:a16="http://schemas.microsoft.com/office/drawing/2014/main" id="{50F59C5F-9FC7-48C2-913A-9CE26BDC27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31269">
            <a:off x="6630165" y="5238766"/>
            <a:ext cx="824172" cy="877716"/>
          </a:xfrm>
          <a:prstGeom prst="rect">
            <a:avLst/>
          </a:prstGeom>
        </p:spPr>
      </p:pic>
      <p:pic>
        <p:nvPicPr>
          <p:cNvPr id="34" name="9Slide.vn 25">
            <a:extLst>
              <a:ext uri="{FF2B5EF4-FFF2-40B4-BE49-F238E27FC236}">
                <a16:creationId xmlns:a16="http://schemas.microsoft.com/office/drawing/2014/main" id="{833837E9-2321-4D8A-B21B-9CFF54041E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154170">
            <a:off x="10135311" y="143058"/>
            <a:ext cx="1569009" cy="1616863"/>
          </a:xfrm>
          <a:prstGeom prst="rect">
            <a:avLst/>
          </a:prstGeom>
        </p:spPr>
      </p:pic>
      <p:pic>
        <p:nvPicPr>
          <p:cNvPr id="35" name="9Slide.vn 29">
            <a:extLst>
              <a:ext uri="{FF2B5EF4-FFF2-40B4-BE49-F238E27FC236}">
                <a16:creationId xmlns:a16="http://schemas.microsoft.com/office/drawing/2014/main" id="{8C54D32C-DB22-4339-8CCB-D64E8E4564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3737" y="233779"/>
            <a:ext cx="1750614" cy="1216677"/>
          </a:xfrm>
          <a:prstGeom prst="rect">
            <a:avLst/>
          </a:prstGeom>
        </p:spPr>
      </p:pic>
      <p:pic>
        <p:nvPicPr>
          <p:cNvPr id="37" name="9Slide.vn 26">
            <a:extLst>
              <a:ext uri="{FF2B5EF4-FFF2-40B4-BE49-F238E27FC236}">
                <a16:creationId xmlns:a16="http://schemas.microsoft.com/office/drawing/2014/main" id="{66B4CB2D-BF37-45D6-BD34-04DFB0FF9A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070897">
            <a:off x="10538094" y="2793196"/>
            <a:ext cx="521469" cy="543881"/>
          </a:xfrm>
          <a:prstGeom prst="rect">
            <a:avLst/>
          </a:prstGeom>
        </p:spPr>
      </p:pic>
      <p:pic>
        <p:nvPicPr>
          <p:cNvPr id="38" name="9Slide.vn 28">
            <a:extLst>
              <a:ext uri="{FF2B5EF4-FFF2-40B4-BE49-F238E27FC236}">
                <a16:creationId xmlns:a16="http://schemas.microsoft.com/office/drawing/2014/main" id="{94AA1C43-AFD5-4050-84A0-7541E388C1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31269">
            <a:off x="10822771" y="3277260"/>
            <a:ext cx="496638" cy="528903"/>
          </a:xfrm>
          <a:prstGeom prst="rect">
            <a:avLst/>
          </a:prstGeom>
        </p:spPr>
      </p:pic>
      <p:pic>
        <p:nvPicPr>
          <p:cNvPr id="39" name="9Slide.vn 26">
            <a:extLst>
              <a:ext uri="{FF2B5EF4-FFF2-40B4-BE49-F238E27FC236}">
                <a16:creationId xmlns:a16="http://schemas.microsoft.com/office/drawing/2014/main" id="{73208E94-AA8C-4347-B9C9-14562B0134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070897">
            <a:off x="1135603" y="2003404"/>
            <a:ext cx="521469" cy="543881"/>
          </a:xfrm>
          <a:prstGeom prst="rect">
            <a:avLst/>
          </a:prstGeom>
        </p:spPr>
      </p:pic>
      <p:pic>
        <p:nvPicPr>
          <p:cNvPr id="40" name="9Slide.vn 28">
            <a:extLst>
              <a:ext uri="{FF2B5EF4-FFF2-40B4-BE49-F238E27FC236}">
                <a16:creationId xmlns:a16="http://schemas.microsoft.com/office/drawing/2014/main" id="{A4F2C344-F87C-4F28-B568-5B10D9A236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31269">
            <a:off x="1420280" y="2487468"/>
            <a:ext cx="496638" cy="52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6" grpId="0"/>
      <p:bldP spid="20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324A89-1DC2-45BD-97D5-E4EA766DE4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2332203"/>
            <a:ext cx="3611881" cy="12191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291278" y="1813098"/>
            <a:ext cx="11609440" cy="48984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92507" y="252202"/>
            <a:ext cx="11459496" cy="1404961"/>
            <a:chOff x="671024" y="889012"/>
            <a:chExt cx="10502801" cy="1404961"/>
          </a:xfrm>
        </p:grpSpPr>
        <p:sp>
          <p:nvSpPr>
            <p:cNvPr id="27" name="Rounded Rectangle 26"/>
            <p:cNvSpPr/>
            <p:nvPr/>
          </p:nvSpPr>
          <p:spPr>
            <a:xfrm>
              <a:off x="671024" y="889012"/>
              <a:ext cx="10502801" cy="1404961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18249" y="889012"/>
              <a:ext cx="1025557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30.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gấp</a:t>
              </a:r>
              <a:r>
                <a:rPr lang="en-US" altLang="en-US" sz="40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altLang="en-US" sz="4000" b="1" dirty="0" err="1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altLang="en-US" sz="40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hai.Tìm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5103092" y="1787172"/>
            <a:ext cx="1838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1516085" y="2163651"/>
            <a:ext cx="236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530350" y="2658898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1546225" y="3219147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grpSp>
        <p:nvGrpSpPr>
          <p:cNvPr id="33" name="Group 24"/>
          <p:cNvGrpSpPr>
            <a:grpSpLocks/>
          </p:cNvGrpSpPr>
          <p:nvPr/>
        </p:nvGrpSpPr>
        <p:grpSpPr bwMode="auto">
          <a:xfrm>
            <a:off x="3171796" y="3438768"/>
            <a:ext cx="850900" cy="153987"/>
            <a:chOff x="1912" y="1679"/>
            <a:chExt cx="536" cy="97"/>
          </a:xfrm>
        </p:grpSpPr>
        <p:sp>
          <p:nvSpPr>
            <p:cNvPr id="34" name="Line 20"/>
            <p:cNvSpPr>
              <a:spLocks noChangeShapeType="1"/>
            </p:cNvSpPr>
            <p:nvPr/>
          </p:nvSpPr>
          <p:spPr bwMode="auto">
            <a:xfrm>
              <a:off x="1912" y="1719"/>
              <a:ext cx="52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Line 27"/>
            <p:cNvSpPr>
              <a:spLocks noChangeShapeType="1"/>
            </p:cNvSpPr>
            <p:nvPr/>
          </p:nvSpPr>
          <p:spPr bwMode="auto">
            <a:xfrm>
              <a:off x="2448" y="1679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1920" y="1680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25"/>
          <p:cNvGrpSpPr>
            <a:grpSpLocks/>
          </p:cNvGrpSpPr>
          <p:nvPr/>
        </p:nvGrpSpPr>
        <p:grpSpPr bwMode="auto">
          <a:xfrm>
            <a:off x="3192435" y="2822506"/>
            <a:ext cx="2514600" cy="342900"/>
            <a:chOff x="1920" y="1377"/>
            <a:chExt cx="1584" cy="216"/>
          </a:xfrm>
        </p:grpSpPr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1920" y="1449"/>
              <a:ext cx="158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Line 21"/>
            <p:cNvSpPr>
              <a:spLocks noChangeShapeType="1"/>
            </p:cNvSpPr>
            <p:nvPr/>
          </p:nvSpPr>
          <p:spPr bwMode="auto">
            <a:xfrm>
              <a:off x="3504" y="1377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Line 25"/>
            <p:cNvSpPr>
              <a:spLocks noChangeShapeType="1"/>
            </p:cNvSpPr>
            <p:nvPr/>
          </p:nvSpPr>
          <p:spPr bwMode="auto">
            <a:xfrm>
              <a:off x="2976" y="1401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1920" y="1401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Line 33"/>
            <p:cNvSpPr>
              <a:spLocks noChangeShapeType="1"/>
            </p:cNvSpPr>
            <p:nvPr/>
          </p:nvSpPr>
          <p:spPr bwMode="auto">
            <a:xfrm>
              <a:off x="2448" y="1401"/>
              <a:ext cx="0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AutoShape 32"/>
          <p:cNvSpPr>
            <a:spLocks/>
          </p:cNvSpPr>
          <p:nvPr/>
        </p:nvSpPr>
        <p:spPr bwMode="auto">
          <a:xfrm rot="5400000">
            <a:off x="4274315" y="1474852"/>
            <a:ext cx="334962" cy="2514600"/>
          </a:xfrm>
          <a:prstGeom prst="lef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34"/>
          <p:cNvSpPr txBox="1">
            <a:spLocks noChangeArrowheads="1"/>
          </p:cNvSpPr>
          <p:nvPr/>
        </p:nvSpPr>
        <p:spPr bwMode="auto">
          <a:xfrm>
            <a:off x="4258203" y="214274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AutoShape 30"/>
          <p:cNvSpPr>
            <a:spLocks/>
          </p:cNvSpPr>
          <p:nvPr/>
        </p:nvSpPr>
        <p:spPr bwMode="auto">
          <a:xfrm rot="5400000">
            <a:off x="4693008" y="2331156"/>
            <a:ext cx="357648" cy="1676400"/>
          </a:xfrm>
          <a:prstGeom prst="righ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37"/>
          <p:cNvSpPr txBox="1">
            <a:spLocks noChangeArrowheads="1"/>
          </p:cNvSpPr>
          <p:nvPr/>
        </p:nvSpPr>
        <p:spPr bwMode="auto">
          <a:xfrm>
            <a:off x="4608278" y="3293206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47" name="AutoShape 31"/>
          <p:cNvSpPr>
            <a:spLocks/>
          </p:cNvSpPr>
          <p:nvPr/>
        </p:nvSpPr>
        <p:spPr bwMode="auto">
          <a:xfrm rot="5400000">
            <a:off x="3532293" y="3266154"/>
            <a:ext cx="184150" cy="838200"/>
          </a:xfrm>
          <a:prstGeom prst="righ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34"/>
          <p:cNvSpPr txBox="1">
            <a:spLocks noChangeArrowheads="1"/>
          </p:cNvSpPr>
          <p:nvPr/>
        </p:nvSpPr>
        <p:spPr bwMode="auto">
          <a:xfrm>
            <a:off x="3368780" y="3777329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49" name="直接连接符 15">
            <a:extLst>
              <a:ext uri="{FF2B5EF4-FFF2-40B4-BE49-F238E27FC236}">
                <a16:creationId xmlns:a16="http://schemas.microsoft.com/office/drawing/2014/main" id="{9BC4A64F-5454-486C-8123-A861F99E003F}"/>
              </a:ext>
            </a:extLst>
          </p:cNvPr>
          <p:cNvCxnSpPr>
            <a:cxnSpLocks/>
          </p:cNvCxnSpPr>
          <p:nvPr/>
        </p:nvCxnSpPr>
        <p:spPr>
          <a:xfrm>
            <a:off x="6283679" y="2337547"/>
            <a:ext cx="0" cy="4037853"/>
          </a:xfrm>
          <a:prstGeom prst="line">
            <a:avLst/>
          </a:prstGeom>
          <a:ln w="5715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39"/>
          <p:cNvSpPr txBox="1">
            <a:spLocks noChangeArrowheads="1"/>
          </p:cNvSpPr>
          <p:nvPr/>
        </p:nvSpPr>
        <p:spPr bwMode="auto">
          <a:xfrm>
            <a:off x="809381" y="4079990"/>
            <a:ext cx="6172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3  -  1  =  2 (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1" name="Text Box 40"/>
          <p:cNvSpPr txBox="1">
            <a:spLocks noChangeArrowheads="1"/>
          </p:cNvSpPr>
          <p:nvPr/>
        </p:nvSpPr>
        <p:spPr bwMode="auto">
          <a:xfrm>
            <a:off x="7005840" y="5064392"/>
            <a:ext cx="6477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45;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 15</a:t>
            </a:r>
          </a:p>
        </p:txBody>
      </p: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6579469" y="4050557"/>
            <a:ext cx="5486400" cy="95410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45 - 30 = 15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881168" y="5364752"/>
            <a:ext cx="5486400" cy="95410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    30 : 2 x 3 = 45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: Rounded Corners 4">
            <a:extLst>
              <a:ext uri="{FF2B5EF4-FFF2-40B4-BE49-F238E27FC236}">
                <a16:creationId xmlns:a16="http://schemas.microsoft.com/office/drawing/2014/main" id="{86EDDF21-D791-4060-8061-57F7BBEA4559}"/>
              </a:ext>
            </a:extLst>
          </p:cNvPr>
          <p:cNvSpPr/>
          <p:nvPr/>
        </p:nvSpPr>
        <p:spPr>
          <a:xfrm>
            <a:off x="9662076" y="1960144"/>
            <a:ext cx="2089927" cy="692282"/>
          </a:xfrm>
          <a:prstGeom prst="roundRect">
            <a:avLst>
              <a:gd name="adj" fmla="val 258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9331568" y="937846"/>
            <a:ext cx="2157047" cy="0"/>
          </a:xfrm>
          <a:prstGeom prst="line">
            <a:avLst/>
          </a:prstGeom>
          <a:ln w="698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36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  <p:bldP spid="30" grpId="0"/>
      <p:bldP spid="31" grpId="0"/>
      <p:bldP spid="32" grpId="0"/>
      <p:bldP spid="43" grpId="0" animBg="1"/>
      <p:bldP spid="44" grpId="0"/>
      <p:bldP spid="45" grpId="0" animBg="1"/>
      <p:bldP spid="46" grpId="0"/>
      <p:bldP spid="47" grpId="0" animBg="1"/>
      <p:bldP spid="48" grpId="0"/>
      <p:bldP spid="50" grpId="0"/>
      <p:bldP spid="51" grpId="0"/>
      <p:bldP spid="52" grpId="0"/>
      <p:bldP spid="53" grpId="0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324A89-1DC2-45BD-97D5-E4EA766DE4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45342"/>
          <a:stretch/>
        </p:blipFill>
        <p:spPr>
          <a:xfrm rot="16200000">
            <a:off x="4290058" y="-2332203"/>
            <a:ext cx="3611881" cy="121919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35B370B-C6C2-4B0D-A4AF-AA70666AE7F5}"/>
              </a:ext>
            </a:extLst>
          </p:cNvPr>
          <p:cNvSpPr/>
          <p:nvPr/>
        </p:nvSpPr>
        <p:spPr>
          <a:xfrm>
            <a:off x="291278" y="1813098"/>
            <a:ext cx="11609440" cy="48984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92507" y="252202"/>
            <a:ext cx="11459496" cy="1404961"/>
            <a:chOff x="671024" y="889012"/>
            <a:chExt cx="10502801" cy="1404961"/>
          </a:xfrm>
        </p:grpSpPr>
        <p:sp>
          <p:nvSpPr>
            <p:cNvPr id="27" name="Rounded Rectangle 26"/>
            <p:cNvSpPr/>
            <p:nvPr/>
          </p:nvSpPr>
          <p:spPr>
            <a:xfrm>
              <a:off x="671024" y="889012"/>
              <a:ext cx="10502801" cy="1404961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18249" y="889012"/>
              <a:ext cx="1025557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30.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gấp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altLang="en-US" sz="4000" b="1" dirty="0" err="1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altLang="en-US" sz="40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hai.Tìm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5103092" y="1787172"/>
            <a:ext cx="1838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1516085" y="2163651"/>
            <a:ext cx="236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530350" y="2658898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1546225" y="3219147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grpSp>
        <p:nvGrpSpPr>
          <p:cNvPr id="33" name="Group 24"/>
          <p:cNvGrpSpPr>
            <a:grpSpLocks/>
          </p:cNvGrpSpPr>
          <p:nvPr/>
        </p:nvGrpSpPr>
        <p:grpSpPr bwMode="auto">
          <a:xfrm>
            <a:off x="3171796" y="3438768"/>
            <a:ext cx="850900" cy="153987"/>
            <a:chOff x="1912" y="1679"/>
            <a:chExt cx="536" cy="97"/>
          </a:xfrm>
        </p:grpSpPr>
        <p:sp>
          <p:nvSpPr>
            <p:cNvPr id="34" name="Line 20"/>
            <p:cNvSpPr>
              <a:spLocks noChangeShapeType="1"/>
            </p:cNvSpPr>
            <p:nvPr/>
          </p:nvSpPr>
          <p:spPr bwMode="auto">
            <a:xfrm>
              <a:off x="1912" y="1719"/>
              <a:ext cx="52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Line 27"/>
            <p:cNvSpPr>
              <a:spLocks noChangeShapeType="1"/>
            </p:cNvSpPr>
            <p:nvPr/>
          </p:nvSpPr>
          <p:spPr bwMode="auto">
            <a:xfrm>
              <a:off x="2448" y="1679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1920" y="1680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25"/>
          <p:cNvGrpSpPr>
            <a:grpSpLocks/>
          </p:cNvGrpSpPr>
          <p:nvPr/>
        </p:nvGrpSpPr>
        <p:grpSpPr bwMode="auto">
          <a:xfrm>
            <a:off x="3192435" y="2822506"/>
            <a:ext cx="2514600" cy="342900"/>
            <a:chOff x="1920" y="1377"/>
            <a:chExt cx="1584" cy="216"/>
          </a:xfrm>
        </p:grpSpPr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1920" y="1449"/>
              <a:ext cx="158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Line 21"/>
            <p:cNvSpPr>
              <a:spLocks noChangeShapeType="1"/>
            </p:cNvSpPr>
            <p:nvPr/>
          </p:nvSpPr>
          <p:spPr bwMode="auto">
            <a:xfrm>
              <a:off x="3504" y="1377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Line 25"/>
            <p:cNvSpPr>
              <a:spLocks noChangeShapeType="1"/>
            </p:cNvSpPr>
            <p:nvPr/>
          </p:nvSpPr>
          <p:spPr bwMode="auto">
            <a:xfrm>
              <a:off x="2976" y="1401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1920" y="1401"/>
              <a:ext cx="0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Line 33"/>
            <p:cNvSpPr>
              <a:spLocks noChangeShapeType="1"/>
            </p:cNvSpPr>
            <p:nvPr/>
          </p:nvSpPr>
          <p:spPr bwMode="auto">
            <a:xfrm>
              <a:off x="2448" y="1401"/>
              <a:ext cx="0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AutoShape 32"/>
          <p:cNvSpPr>
            <a:spLocks/>
          </p:cNvSpPr>
          <p:nvPr/>
        </p:nvSpPr>
        <p:spPr bwMode="auto">
          <a:xfrm rot="5400000">
            <a:off x="4274315" y="1474852"/>
            <a:ext cx="334962" cy="2514600"/>
          </a:xfrm>
          <a:prstGeom prst="lef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34"/>
          <p:cNvSpPr txBox="1">
            <a:spLocks noChangeArrowheads="1"/>
          </p:cNvSpPr>
          <p:nvPr/>
        </p:nvSpPr>
        <p:spPr bwMode="auto">
          <a:xfrm>
            <a:off x="4258203" y="214274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AutoShape 30"/>
          <p:cNvSpPr>
            <a:spLocks/>
          </p:cNvSpPr>
          <p:nvPr/>
        </p:nvSpPr>
        <p:spPr bwMode="auto">
          <a:xfrm rot="5400000">
            <a:off x="4693008" y="2331156"/>
            <a:ext cx="357648" cy="1676400"/>
          </a:xfrm>
          <a:prstGeom prst="righ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37"/>
          <p:cNvSpPr txBox="1">
            <a:spLocks noChangeArrowheads="1"/>
          </p:cNvSpPr>
          <p:nvPr/>
        </p:nvSpPr>
        <p:spPr bwMode="auto">
          <a:xfrm>
            <a:off x="4608278" y="3293206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47" name="AutoShape 31"/>
          <p:cNvSpPr>
            <a:spLocks/>
          </p:cNvSpPr>
          <p:nvPr/>
        </p:nvSpPr>
        <p:spPr bwMode="auto">
          <a:xfrm rot="5400000">
            <a:off x="3532293" y="3266154"/>
            <a:ext cx="184150" cy="838200"/>
          </a:xfrm>
          <a:prstGeom prst="rightBrac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34"/>
          <p:cNvSpPr txBox="1">
            <a:spLocks noChangeArrowheads="1"/>
          </p:cNvSpPr>
          <p:nvPr/>
        </p:nvSpPr>
        <p:spPr bwMode="auto">
          <a:xfrm>
            <a:off x="3368780" y="3777329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49" name="直接连接符 15">
            <a:extLst>
              <a:ext uri="{FF2B5EF4-FFF2-40B4-BE49-F238E27FC236}">
                <a16:creationId xmlns:a16="http://schemas.microsoft.com/office/drawing/2014/main" id="{9BC4A64F-5454-486C-8123-A861F99E003F}"/>
              </a:ext>
            </a:extLst>
          </p:cNvPr>
          <p:cNvCxnSpPr>
            <a:cxnSpLocks/>
          </p:cNvCxnSpPr>
          <p:nvPr/>
        </p:nvCxnSpPr>
        <p:spPr>
          <a:xfrm>
            <a:off x="6283679" y="2337547"/>
            <a:ext cx="0" cy="4037853"/>
          </a:xfrm>
          <a:prstGeom prst="line">
            <a:avLst/>
          </a:prstGeom>
          <a:ln w="5715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39"/>
          <p:cNvSpPr txBox="1">
            <a:spLocks noChangeArrowheads="1"/>
          </p:cNvSpPr>
          <p:nvPr/>
        </p:nvSpPr>
        <p:spPr bwMode="auto">
          <a:xfrm>
            <a:off x="809381" y="4079990"/>
            <a:ext cx="6172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3  -  1  =  2 (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1" name="Text Box 40"/>
          <p:cNvSpPr txBox="1">
            <a:spLocks noChangeArrowheads="1"/>
          </p:cNvSpPr>
          <p:nvPr/>
        </p:nvSpPr>
        <p:spPr bwMode="auto">
          <a:xfrm>
            <a:off x="7005840" y="5064392"/>
            <a:ext cx="6477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45;</a:t>
            </a:r>
          </a:p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hai: 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6579469" y="4050557"/>
            <a:ext cx="5486400" cy="95410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30 + 15 = 45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881168" y="5364752"/>
            <a:ext cx="5486400" cy="95410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    30 : 2 = 15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: Rounded Corners 4">
            <a:extLst>
              <a:ext uri="{FF2B5EF4-FFF2-40B4-BE49-F238E27FC236}">
                <a16:creationId xmlns:a16="http://schemas.microsoft.com/office/drawing/2014/main" id="{86EDDF21-D791-4060-8061-57F7BBEA4559}"/>
              </a:ext>
            </a:extLst>
          </p:cNvPr>
          <p:cNvSpPr/>
          <p:nvPr/>
        </p:nvSpPr>
        <p:spPr>
          <a:xfrm>
            <a:off x="9662076" y="1960144"/>
            <a:ext cx="2089927" cy="692282"/>
          </a:xfrm>
          <a:prstGeom prst="roundRect">
            <a:avLst>
              <a:gd name="adj" fmla="val 258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9331568" y="937846"/>
            <a:ext cx="2157047" cy="0"/>
          </a:xfrm>
          <a:prstGeom prst="line">
            <a:avLst/>
          </a:prstGeom>
          <a:ln w="698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58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  <p:bldP spid="30" grpId="0"/>
      <p:bldP spid="31" grpId="0"/>
      <p:bldP spid="32" grpId="0"/>
      <p:bldP spid="43" grpId="0" animBg="1"/>
      <p:bldP spid="44" grpId="0"/>
      <p:bldP spid="45" grpId="0" animBg="1"/>
      <p:bldP spid="46" grpId="0"/>
      <p:bldP spid="47" grpId="0" animBg="1"/>
      <p:bldP spid="48" grpId="0"/>
      <p:bldP spid="50" grpId="0"/>
      <p:bldP spid="51" grpId="0"/>
      <p:bldP spid="52" grpId="0"/>
      <p:bldP spid="53" grpId="0"/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3">
            <a:extLst>
              <a:ext uri="{FF2B5EF4-FFF2-40B4-BE49-F238E27FC236}">
                <a16:creationId xmlns:a16="http://schemas.microsoft.com/office/drawing/2014/main" id="{6BEBD668-B88F-8446-A996-8383FAAEE0E2}"/>
              </a:ext>
            </a:extLst>
          </p:cNvPr>
          <p:cNvSpPr/>
          <p:nvPr/>
        </p:nvSpPr>
        <p:spPr>
          <a:xfrm>
            <a:off x="234176" y="0"/>
            <a:ext cx="11666542" cy="67115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837C28F-9BB8-D047-8A98-C1C7246022DC}"/>
              </a:ext>
            </a:extLst>
          </p:cNvPr>
          <p:cNvSpPr txBox="1"/>
          <p:nvPr/>
        </p:nvSpPr>
        <p:spPr>
          <a:xfrm>
            <a:off x="152400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60.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05D6DEC-2EA2-EA4B-87CB-FBBEAE251EA1}"/>
              </a:ext>
            </a:extLst>
          </p:cNvPr>
          <p:cNvSpPr txBox="1"/>
          <p:nvPr/>
        </p:nvSpPr>
        <p:spPr>
          <a:xfrm>
            <a:off x="3962400" y="1295401"/>
            <a:ext cx="2435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9E31E1D-3BFE-E14D-A444-112F6DDCE096}"/>
              </a:ext>
            </a:extLst>
          </p:cNvPr>
          <p:cNvSpPr txBox="1"/>
          <p:nvPr/>
        </p:nvSpPr>
        <p:spPr>
          <a:xfrm>
            <a:off x="4038600" y="1905001"/>
            <a:ext cx="2319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FC246A5-469B-7A40-A32C-8EB2B4751AA8}"/>
              </a:ext>
            </a:extLst>
          </p:cNvPr>
          <p:cNvCxnSpPr/>
          <p:nvPr/>
        </p:nvCxnSpPr>
        <p:spPr>
          <a:xfrm>
            <a:off x="6629400" y="1752600"/>
            <a:ext cx="457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843075F-FAC4-0A4E-894A-85136FDD3C7F}"/>
              </a:ext>
            </a:extLst>
          </p:cNvPr>
          <p:cNvCxnSpPr/>
          <p:nvPr/>
        </p:nvCxnSpPr>
        <p:spPr>
          <a:xfrm rot="5400000">
            <a:off x="6553200" y="175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800B6D5-651C-E044-9E30-C05B49D35C3D}"/>
              </a:ext>
            </a:extLst>
          </p:cNvPr>
          <p:cNvCxnSpPr/>
          <p:nvPr/>
        </p:nvCxnSpPr>
        <p:spPr>
          <a:xfrm rot="5400000">
            <a:off x="7010400" y="17526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323178A-1012-9546-B979-05EB0A343327}"/>
              </a:ext>
            </a:extLst>
          </p:cNvPr>
          <p:cNvCxnSpPr/>
          <p:nvPr/>
        </p:nvCxnSpPr>
        <p:spPr>
          <a:xfrm>
            <a:off x="6629400" y="2286000"/>
            <a:ext cx="457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B1BA400-C585-7544-9DC6-8F58C711FBBF}"/>
              </a:ext>
            </a:extLst>
          </p:cNvPr>
          <p:cNvCxnSpPr/>
          <p:nvPr/>
        </p:nvCxnSpPr>
        <p:spPr>
          <a:xfrm rot="5400000">
            <a:off x="6553200" y="2286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82AEADC-9AB2-4044-8020-D35832258C96}"/>
              </a:ext>
            </a:extLst>
          </p:cNvPr>
          <p:cNvCxnSpPr/>
          <p:nvPr/>
        </p:nvCxnSpPr>
        <p:spPr>
          <a:xfrm rot="5400000">
            <a:off x="7010400" y="2286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6DA259D-40D5-CC4F-B364-479DE70BF750}"/>
              </a:ext>
            </a:extLst>
          </p:cNvPr>
          <p:cNvCxnSpPr/>
          <p:nvPr/>
        </p:nvCxnSpPr>
        <p:spPr>
          <a:xfrm>
            <a:off x="7086600" y="2286000"/>
            <a:ext cx="457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7600C5D-67ED-4A49-B635-9D32B4F4F680}"/>
              </a:ext>
            </a:extLst>
          </p:cNvPr>
          <p:cNvCxnSpPr/>
          <p:nvPr/>
        </p:nvCxnSpPr>
        <p:spPr>
          <a:xfrm rot="5400000">
            <a:off x="7010400" y="2286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DF30783-AD1C-5849-A035-AB3FE00EB082}"/>
              </a:ext>
            </a:extLst>
          </p:cNvPr>
          <p:cNvCxnSpPr/>
          <p:nvPr/>
        </p:nvCxnSpPr>
        <p:spPr>
          <a:xfrm rot="5400000">
            <a:off x="7467600" y="2286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FE0A54D-1E7C-8B4A-B410-C8C802BF6EE0}"/>
              </a:ext>
            </a:extLst>
          </p:cNvPr>
          <p:cNvCxnSpPr/>
          <p:nvPr/>
        </p:nvCxnSpPr>
        <p:spPr>
          <a:xfrm>
            <a:off x="7543800" y="2286000"/>
            <a:ext cx="457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0BE8353-DFB2-DB47-B914-4AB5F28FA563}"/>
              </a:ext>
            </a:extLst>
          </p:cNvPr>
          <p:cNvCxnSpPr/>
          <p:nvPr/>
        </p:nvCxnSpPr>
        <p:spPr>
          <a:xfrm rot="5400000">
            <a:off x="7467600" y="2286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2443086-BB01-2F49-9DAA-AA2D64F862C1}"/>
              </a:ext>
            </a:extLst>
          </p:cNvPr>
          <p:cNvCxnSpPr/>
          <p:nvPr/>
        </p:nvCxnSpPr>
        <p:spPr>
          <a:xfrm rot="5400000">
            <a:off x="7924800" y="2286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360163E-4043-1146-A507-2CEC454BE092}"/>
              </a:ext>
            </a:extLst>
          </p:cNvPr>
          <p:cNvCxnSpPr/>
          <p:nvPr/>
        </p:nvCxnSpPr>
        <p:spPr>
          <a:xfrm>
            <a:off x="8001000" y="2286000"/>
            <a:ext cx="457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1516242-0A6E-BD43-8DB4-D39FBEAF0A9B}"/>
              </a:ext>
            </a:extLst>
          </p:cNvPr>
          <p:cNvCxnSpPr/>
          <p:nvPr/>
        </p:nvCxnSpPr>
        <p:spPr>
          <a:xfrm rot="5400000">
            <a:off x="7924800" y="2286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026D637-E43F-894C-855F-F87F1F15E4CF}"/>
              </a:ext>
            </a:extLst>
          </p:cNvPr>
          <p:cNvCxnSpPr/>
          <p:nvPr/>
        </p:nvCxnSpPr>
        <p:spPr>
          <a:xfrm rot="5400000">
            <a:off x="8382000" y="2286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43C706F-9907-2F40-ADE5-F3E1B28CCF17}"/>
              </a:ext>
            </a:extLst>
          </p:cNvPr>
          <p:cNvCxnSpPr/>
          <p:nvPr/>
        </p:nvCxnSpPr>
        <p:spPr>
          <a:xfrm>
            <a:off x="8458200" y="2286000"/>
            <a:ext cx="457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3E91D88-4526-7342-BBD0-3A2412D41CED}"/>
              </a:ext>
            </a:extLst>
          </p:cNvPr>
          <p:cNvCxnSpPr/>
          <p:nvPr/>
        </p:nvCxnSpPr>
        <p:spPr>
          <a:xfrm rot="5400000">
            <a:off x="8382000" y="2286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E42DA72-4ADC-9747-89BE-BF5AEBD5E987}"/>
              </a:ext>
            </a:extLst>
          </p:cNvPr>
          <p:cNvCxnSpPr/>
          <p:nvPr/>
        </p:nvCxnSpPr>
        <p:spPr>
          <a:xfrm rot="5400000">
            <a:off x="8839200" y="2286000"/>
            <a:ext cx="15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Left Brace 68">
            <a:extLst>
              <a:ext uri="{FF2B5EF4-FFF2-40B4-BE49-F238E27FC236}">
                <a16:creationId xmlns:a16="http://schemas.microsoft.com/office/drawing/2014/main" id="{94F83C74-FAEF-4F45-B7D5-E332CDC5FD1F}"/>
              </a:ext>
            </a:extLst>
          </p:cNvPr>
          <p:cNvSpPr/>
          <p:nvPr/>
        </p:nvSpPr>
        <p:spPr>
          <a:xfrm rot="5400000">
            <a:off x="7817916" y="1264717"/>
            <a:ext cx="381000" cy="1813966"/>
          </a:xfrm>
          <a:prstGeom prst="leftBrace">
            <a:avLst>
              <a:gd name="adj1" fmla="val 8333"/>
              <a:gd name="adj2" fmla="val 51146"/>
            </a:avLst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73CE76F-2BEC-E041-8494-582057073A69}"/>
              </a:ext>
            </a:extLst>
          </p:cNvPr>
          <p:cNvSpPr txBox="1"/>
          <p:nvPr/>
        </p:nvSpPr>
        <p:spPr>
          <a:xfrm>
            <a:off x="7696201" y="152400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71" name="Left Brace 70">
            <a:extLst>
              <a:ext uri="{FF2B5EF4-FFF2-40B4-BE49-F238E27FC236}">
                <a16:creationId xmlns:a16="http://schemas.microsoft.com/office/drawing/2014/main" id="{9355E009-FBBB-EC4B-B174-8F93DB8E23B1}"/>
              </a:ext>
            </a:extLst>
          </p:cNvPr>
          <p:cNvSpPr/>
          <p:nvPr/>
        </p:nvSpPr>
        <p:spPr>
          <a:xfrm rot="16200000">
            <a:off x="7467600" y="1447800"/>
            <a:ext cx="609600" cy="2286000"/>
          </a:xfrm>
          <a:prstGeom prst="leftBrac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547870F-8EBE-B64C-B4DA-93FFBD71A731}"/>
              </a:ext>
            </a:extLst>
          </p:cNvPr>
          <p:cNvSpPr txBox="1"/>
          <p:nvPr/>
        </p:nvSpPr>
        <p:spPr>
          <a:xfrm>
            <a:off x="7696200" y="3048001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3" name="Left Brace 72">
            <a:extLst>
              <a:ext uri="{FF2B5EF4-FFF2-40B4-BE49-F238E27FC236}">
                <a16:creationId xmlns:a16="http://schemas.microsoft.com/office/drawing/2014/main" id="{61940B0D-6071-B843-A890-F0A7227D19C7}"/>
              </a:ext>
            </a:extLst>
          </p:cNvPr>
          <p:cNvSpPr/>
          <p:nvPr/>
        </p:nvSpPr>
        <p:spPr>
          <a:xfrm rot="5400000">
            <a:off x="6762750" y="1390650"/>
            <a:ext cx="190500" cy="4572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AE46FF0-D6E2-3A4A-A72E-41ADE687A3CA}"/>
              </a:ext>
            </a:extLst>
          </p:cNvPr>
          <p:cNvSpPr txBox="1"/>
          <p:nvPr/>
        </p:nvSpPr>
        <p:spPr>
          <a:xfrm>
            <a:off x="6705600" y="121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8544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9" grpId="0"/>
      <p:bldP spid="50" grpId="0"/>
      <p:bldP spid="69" grpId="0" animBg="1"/>
      <p:bldP spid="70" grpId="0"/>
      <p:bldP spid="71" grpId="0" animBg="1"/>
      <p:bldP spid="72" grpId="0"/>
      <p:bldP spid="7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1222</Words>
  <Application>Microsoft Macintosh PowerPoint</Application>
  <PresentationFormat>Widescreen</PresentationFormat>
  <Paragraphs>229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Times New Roman</vt:lpstr>
      <vt:lpstr>Lato</vt:lpstr>
      <vt:lpstr>Arial</vt:lpstr>
      <vt:lpstr>UTM Isadora</vt:lpstr>
      <vt:lpstr>UTM Azuki</vt:lpstr>
      <vt:lpstr>等线</vt:lpstr>
      <vt:lpstr>微软雅黑 Light</vt:lpstr>
      <vt:lpstr>Broadway</vt:lpstr>
      <vt:lpstr>Showcard Gothic</vt:lpstr>
      <vt:lpstr>Calibri Light</vt:lpstr>
      <vt:lpstr>宋体</vt:lpstr>
      <vt:lpstr>Calibri</vt:lpstr>
      <vt:lpstr>Wingdings</vt:lpstr>
      <vt:lpstr>张海山锐谐体2.0-授权联系：Samtype@QQ.com</vt:lpstr>
      <vt:lpstr>仓耳青禾体-谷力 W05</vt:lpstr>
      <vt:lpstr>UTM Alberta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Microsoft Office User</cp:lastModifiedBy>
  <cp:revision>2</cp:revision>
  <dcterms:created xsi:type="dcterms:W3CDTF">2019-03-29T12:25:33Z</dcterms:created>
  <dcterms:modified xsi:type="dcterms:W3CDTF">2022-04-03T03:58:04Z</dcterms:modified>
  <cp:version>14</cp:version>
</cp:coreProperties>
</file>